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6" r:id="rId3"/>
    <p:sldId id="257" r:id="rId4"/>
    <p:sldId id="258" r:id="rId5"/>
    <p:sldId id="259" r:id="rId6"/>
    <p:sldId id="262" r:id="rId7"/>
    <p:sldId id="261" r:id="rId8"/>
    <p:sldId id="260" r:id="rId9"/>
    <p:sldId id="264" r:id="rId10"/>
    <p:sldId id="263" r:id="rId11"/>
    <p:sldId id="265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70E077-D3BC-44C9-816A-294027633F44}" v="2" dt="2021-03-29T07:36:41.549"/>
    <p1510:client id="{3A4B77F2-D4C2-4F0C-99EC-DC57FB28708C}" v="7" dt="2021-03-19T10:54:22.298"/>
    <p1510:client id="{5699E46A-AAE7-418C-A7F7-1D55B979DECB}" v="55" dt="2021-03-29T07:37:32.406"/>
    <p1510:client id="{574BD704-9448-477B-89FB-F311404B9C9A}" v="359" dt="2021-03-23T21:11:51.749"/>
    <p1510:client id="{651090B0-E908-43F2-A6C8-29E6C5B4551E}" v="146" dt="2021-03-16T21:39:13.435"/>
    <p1510:client id="{7AD9EC09-F551-4BFA-A401-59965A82AF80}" v="48" dt="2021-03-19T10:42:38.444"/>
    <p1510:client id="{836488C0-7067-456D-93EA-6FB39F3CDE5C}" v="76" dt="2021-03-17T19:08:36.471"/>
    <p1510:client id="{940B19EF-E571-46F5-B820-01CEA64B839C}" v="3" dt="2021-03-18T16:39:05.004"/>
    <p1510:client id="{96BBDFD7-2FD5-40DE-85D5-0EFF9C5617F3}" v="382" dt="2021-03-16T20:20:33.420"/>
    <p1510:client id="{A4256B60-7567-4B63-A7AA-C61764073F38}" v="4" dt="2021-03-18T16:30:14.176"/>
    <p1510:client id="{DA6A9F9F-CE38-4DCD-86E2-6EC42EE6DFA0}" v="530" dt="2021-03-15T23:34:29.886"/>
    <p1510:client id="{DE0958ED-C95D-4E26-8879-53459DEF9B0B}" v="268" dt="2021-03-29T08:37:47.06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ść" providerId="Windows Live" clId="Web-{A4256B60-7567-4B63-A7AA-C61764073F38}"/>
    <pc:docChg chg="modSld">
      <pc:chgData name="Gość" userId="" providerId="Windows Live" clId="Web-{A4256B60-7567-4B63-A7AA-C61764073F38}" dt="2021-03-18T16:30:14.176" v="3"/>
      <pc:docMkLst>
        <pc:docMk/>
      </pc:docMkLst>
      <pc:sldChg chg="addSp modSp modMedia addAnim">
        <pc:chgData name="Gość" userId="" providerId="Windows Live" clId="Web-{A4256B60-7567-4B63-A7AA-C61764073F38}" dt="2021-03-18T16:30:14.176" v="3"/>
        <pc:sldMkLst>
          <pc:docMk/>
          <pc:sldMk cId="0" sldId="256"/>
        </pc:sldMkLst>
        <pc:picChg chg="add mod">
          <ac:chgData name="Gość" userId="" providerId="Windows Live" clId="Web-{A4256B60-7567-4B63-A7AA-C61764073F38}" dt="2021-03-18T16:30:14.176" v="3"/>
          <ac:picMkLst>
            <pc:docMk/>
            <pc:sldMk cId="0" sldId="256"/>
            <ac:picMk id="2" creationId="{97AD9825-72AB-4F56-BE79-B14ACF1AB7F1}"/>
          </ac:picMkLst>
        </pc:picChg>
      </pc:sldChg>
    </pc:docChg>
  </pc:docChgLst>
  <pc:docChgLst>
    <pc:chgData name="Gość" providerId="Windows Live" clId="Web-{940B19EF-E571-46F5-B820-01CEA64B839C}"/>
    <pc:docChg chg="modSld">
      <pc:chgData name="Gość" userId="" providerId="Windows Live" clId="Web-{940B19EF-E571-46F5-B820-01CEA64B839C}" dt="2021-03-18T16:39:05.004" v="2"/>
      <pc:docMkLst>
        <pc:docMk/>
      </pc:docMkLst>
      <pc:sldChg chg="addSp delSp modSp modMedia addAnim delAnim">
        <pc:chgData name="Gość" userId="" providerId="Windows Live" clId="Web-{940B19EF-E571-46F5-B820-01CEA64B839C}" dt="2021-03-18T16:39:05.004" v="2"/>
        <pc:sldMkLst>
          <pc:docMk/>
          <pc:sldMk cId="0" sldId="256"/>
        </pc:sldMkLst>
        <pc:picChg chg="del">
          <ac:chgData name="Gość" userId="" providerId="Windows Live" clId="Web-{940B19EF-E571-46F5-B820-01CEA64B839C}" dt="2021-03-18T16:38:52.316" v="0"/>
          <ac:picMkLst>
            <pc:docMk/>
            <pc:sldMk cId="0" sldId="256"/>
            <ac:picMk id="2" creationId="{97AD9825-72AB-4F56-BE79-B14ACF1AB7F1}"/>
          </ac:picMkLst>
        </pc:picChg>
        <pc:picChg chg="add mod">
          <ac:chgData name="Gość" userId="" providerId="Windows Live" clId="Web-{940B19EF-E571-46F5-B820-01CEA64B839C}" dt="2021-03-18T16:39:05.004" v="2"/>
          <ac:picMkLst>
            <pc:docMk/>
            <pc:sldMk cId="0" sldId="256"/>
            <ac:picMk id="3" creationId="{E8917DBD-3B76-4BA2-8204-22E7B737711A}"/>
          </ac:picMkLst>
        </pc:picChg>
      </pc:sldChg>
    </pc:docChg>
  </pc:docChgLst>
  <pc:docChgLst>
    <pc:chgData name="Gość" providerId="Windows Live" clId="Web-{96BBDFD7-2FD5-40DE-85D5-0EFF9C5617F3}"/>
    <pc:docChg chg="modSld addMainMaster delMainMaster">
      <pc:chgData name="Gość" userId="" providerId="Windows Live" clId="Web-{96BBDFD7-2FD5-40DE-85D5-0EFF9C5617F3}" dt="2021-03-16T20:20:33.420" v="346" actId="20577"/>
      <pc:docMkLst>
        <pc:docMk/>
      </pc:docMkLst>
      <pc:sldChg chg="mod modClrScheme chgLayout">
        <pc:chgData name="Gość" userId="" providerId="Windows Live" clId="Web-{96BBDFD7-2FD5-40DE-85D5-0EFF9C5617F3}" dt="2021-03-16T20:09:46.577" v="223"/>
        <pc:sldMkLst>
          <pc:docMk/>
          <pc:sldMk cId="0" sldId="256"/>
        </pc:sldMkLst>
      </pc:sldChg>
      <pc:sldChg chg="modSp mod modClrScheme chgLayout">
        <pc:chgData name="Gość" userId="" providerId="Windows Live" clId="Web-{96BBDFD7-2FD5-40DE-85D5-0EFF9C5617F3}" dt="2021-03-16T20:09:46.577" v="223"/>
        <pc:sldMkLst>
          <pc:docMk/>
          <pc:sldMk cId="0" sldId="257"/>
        </pc:sldMkLst>
        <pc:spChg chg="mod ord">
          <ac:chgData name="Gość" userId="" providerId="Windows Live" clId="Web-{96BBDFD7-2FD5-40DE-85D5-0EFF9C5617F3}" dt="2021-03-16T20:09:46.577" v="223"/>
          <ac:spMkLst>
            <pc:docMk/>
            <pc:sldMk cId="0" sldId="257"/>
            <ac:spMk id="4" creationId="{00000000-0000-0000-0000-000000000000}"/>
          </ac:spMkLst>
        </pc:spChg>
        <pc:picChg chg="mod ord">
          <ac:chgData name="Gość" userId="" providerId="Windows Live" clId="Web-{96BBDFD7-2FD5-40DE-85D5-0EFF9C5617F3}" dt="2021-03-16T20:09:46.577" v="223"/>
          <ac:picMkLst>
            <pc:docMk/>
            <pc:sldMk cId="0" sldId="257"/>
            <ac:picMk id="1026" creationId="{00000000-0000-0000-0000-000000000000}"/>
          </ac:picMkLst>
        </pc:picChg>
        <pc:picChg chg="mod ord">
          <ac:chgData name="Gość" userId="" providerId="Windows Live" clId="Web-{96BBDFD7-2FD5-40DE-85D5-0EFF9C5617F3}" dt="2021-03-16T20:09:46.577" v="223"/>
          <ac:picMkLst>
            <pc:docMk/>
            <pc:sldMk cId="0" sldId="257"/>
            <ac:picMk id="1028" creationId="{00000000-0000-0000-0000-000000000000}"/>
          </ac:picMkLst>
        </pc:picChg>
      </pc:sldChg>
      <pc:sldChg chg="modSp mod modClrScheme chgLayout">
        <pc:chgData name="Gość" userId="" providerId="Windows Live" clId="Web-{96BBDFD7-2FD5-40DE-85D5-0EFF9C5617F3}" dt="2021-03-16T20:09:46.577" v="223"/>
        <pc:sldMkLst>
          <pc:docMk/>
          <pc:sldMk cId="0" sldId="258"/>
        </pc:sldMkLst>
        <pc:spChg chg="mod ord">
          <ac:chgData name="Gość" userId="" providerId="Windows Live" clId="Web-{96BBDFD7-2FD5-40DE-85D5-0EFF9C5617F3}" dt="2021-03-16T20:09:46.577" v="223"/>
          <ac:spMkLst>
            <pc:docMk/>
            <pc:sldMk cId="0" sldId="258"/>
            <ac:spMk id="2" creationId="{00000000-0000-0000-0000-000000000000}"/>
          </ac:spMkLst>
        </pc:spChg>
        <pc:spChg chg="mod ord">
          <ac:chgData name="Gość" userId="" providerId="Windows Live" clId="Web-{96BBDFD7-2FD5-40DE-85D5-0EFF9C5617F3}" dt="2021-03-16T20:09:46.577" v="223"/>
          <ac:spMkLst>
            <pc:docMk/>
            <pc:sldMk cId="0" sldId="258"/>
            <ac:spMk id="4" creationId="{00000000-0000-0000-0000-000000000000}"/>
          </ac:spMkLst>
        </pc:spChg>
      </pc:sldChg>
      <pc:sldChg chg="modSp mod modClrScheme chgLayout">
        <pc:chgData name="Gość" userId="" providerId="Windows Live" clId="Web-{96BBDFD7-2FD5-40DE-85D5-0EFF9C5617F3}" dt="2021-03-16T20:09:46.577" v="223"/>
        <pc:sldMkLst>
          <pc:docMk/>
          <pc:sldMk cId="0" sldId="259"/>
        </pc:sldMkLst>
        <pc:spChg chg="mod ord">
          <ac:chgData name="Gość" userId="" providerId="Windows Live" clId="Web-{96BBDFD7-2FD5-40DE-85D5-0EFF9C5617F3}" dt="2021-03-16T20:09:46.577" v="223"/>
          <ac:spMkLst>
            <pc:docMk/>
            <pc:sldMk cId="0" sldId="259"/>
            <ac:spMk id="2" creationId="{00000000-0000-0000-0000-000000000000}"/>
          </ac:spMkLst>
        </pc:spChg>
        <pc:picChg chg="mod ord">
          <ac:chgData name="Gość" userId="" providerId="Windows Live" clId="Web-{96BBDFD7-2FD5-40DE-85D5-0EFF9C5617F3}" dt="2021-03-16T20:09:46.577" v="223"/>
          <ac:picMkLst>
            <pc:docMk/>
            <pc:sldMk cId="0" sldId="259"/>
            <ac:picMk id="5" creationId="{00000000-0000-0000-0000-000000000000}"/>
          </ac:picMkLst>
        </pc:picChg>
        <pc:picChg chg="mod ord">
          <ac:chgData name="Gość" userId="" providerId="Windows Live" clId="Web-{96BBDFD7-2FD5-40DE-85D5-0EFF9C5617F3}" dt="2021-03-16T20:09:46.577" v="223"/>
          <ac:picMkLst>
            <pc:docMk/>
            <pc:sldMk cId="0" sldId="259"/>
            <ac:picMk id="16386" creationId="{00000000-0000-0000-0000-000000000000}"/>
          </ac:picMkLst>
        </pc:picChg>
      </pc:sldChg>
      <pc:sldChg chg="modSp mod modClrScheme chgLayout">
        <pc:chgData name="Gość" userId="" providerId="Windows Live" clId="Web-{96BBDFD7-2FD5-40DE-85D5-0EFF9C5617F3}" dt="2021-03-16T20:09:46.577" v="223"/>
        <pc:sldMkLst>
          <pc:docMk/>
          <pc:sldMk cId="0" sldId="260"/>
        </pc:sldMkLst>
        <pc:spChg chg="mod ord">
          <ac:chgData name="Gość" userId="" providerId="Windows Live" clId="Web-{96BBDFD7-2FD5-40DE-85D5-0EFF9C5617F3}" dt="2021-03-16T20:09:46.577" v="223"/>
          <ac:spMkLst>
            <pc:docMk/>
            <pc:sldMk cId="0" sldId="260"/>
            <ac:spMk id="2" creationId="{00000000-0000-0000-0000-000000000000}"/>
          </ac:spMkLst>
        </pc:spChg>
        <pc:picChg chg="mod ord">
          <ac:chgData name="Gość" userId="" providerId="Windows Live" clId="Web-{96BBDFD7-2FD5-40DE-85D5-0EFF9C5617F3}" dt="2021-03-16T20:09:46.577" v="223"/>
          <ac:picMkLst>
            <pc:docMk/>
            <pc:sldMk cId="0" sldId="260"/>
            <ac:picMk id="17412" creationId="{00000000-0000-0000-0000-000000000000}"/>
          </ac:picMkLst>
        </pc:picChg>
        <pc:picChg chg="mod ord">
          <ac:chgData name="Gość" userId="" providerId="Windows Live" clId="Web-{96BBDFD7-2FD5-40DE-85D5-0EFF9C5617F3}" dt="2021-03-16T20:09:46.577" v="223"/>
          <ac:picMkLst>
            <pc:docMk/>
            <pc:sldMk cId="0" sldId="260"/>
            <ac:picMk id="17413" creationId="{00000000-0000-0000-0000-000000000000}"/>
          </ac:picMkLst>
        </pc:picChg>
      </pc:sldChg>
      <pc:sldChg chg="modSp mod modClrScheme chgLayout">
        <pc:chgData name="Gość" userId="" providerId="Windows Live" clId="Web-{96BBDFD7-2FD5-40DE-85D5-0EFF9C5617F3}" dt="2021-03-16T20:09:46.577" v="223"/>
        <pc:sldMkLst>
          <pc:docMk/>
          <pc:sldMk cId="0" sldId="261"/>
        </pc:sldMkLst>
        <pc:spChg chg="mod ord">
          <ac:chgData name="Gość" userId="" providerId="Windows Live" clId="Web-{96BBDFD7-2FD5-40DE-85D5-0EFF9C5617F3}" dt="2021-03-16T20:09:46.577" v="223"/>
          <ac:spMkLst>
            <pc:docMk/>
            <pc:sldMk cId="0" sldId="261"/>
            <ac:spMk id="2" creationId="{00000000-0000-0000-0000-000000000000}"/>
          </ac:spMkLst>
        </pc:spChg>
        <pc:picChg chg="mod ord">
          <ac:chgData name="Gość" userId="" providerId="Windows Live" clId="Web-{96BBDFD7-2FD5-40DE-85D5-0EFF9C5617F3}" dt="2021-03-16T20:09:46.577" v="223"/>
          <ac:picMkLst>
            <pc:docMk/>
            <pc:sldMk cId="0" sldId="261"/>
            <ac:picMk id="18434" creationId="{00000000-0000-0000-0000-000000000000}"/>
          </ac:picMkLst>
        </pc:picChg>
        <pc:picChg chg="mod ord">
          <ac:chgData name="Gość" userId="" providerId="Windows Live" clId="Web-{96BBDFD7-2FD5-40DE-85D5-0EFF9C5617F3}" dt="2021-03-16T20:09:46.577" v="223"/>
          <ac:picMkLst>
            <pc:docMk/>
            <pc:sldMk cId="0" sldId="261"/>
            <ac:picMk id="18435" creationId="{00000000-0000-0000-0000-000000000000}"/>
          </ac:picMkLst>
        </pc:picChg>
      </pc:sldChg>
      <pc:sldChg chg="modSp mod modClrScheme chgLayout">
        <pc:chgData name="Gość" userId="" providerId="Windows Live" clId="Web-{96BBDFD7-2FD5-40DE-85D5-0EFF9C5617F3}" dt="2021-03-16T20:09:46.577" v="223"/>
        <pc:sldMkLst>
          <pc:docMk/>
          <pc:sldMk cId="0" sldId="262"/>
        </pc:sldMkLst>
        <pc:spChg chg="mod ord">
          <ac:chgData name="Gość" userId="" providerId="Windows Live" clId="Web-{96BBDFD7-2FD5-40DE-85D5-0EFF9C5617F3}" dt="2021-03-16T20:09:46.577" v="223"/>
          <ac:spMkLst>
            <pc:docMk/>
            <pc:sldMk cId="0" sldId="262"/>
            <ac:spMk id="5" creationId="{00000000-0000-0000-0000-000000000000}"/>
          </ac:spMkLst>
        </pc:spChg>
        <pc:picChg chg="mod ord">
          <ac:chgData name="Gość" userId="" providerId="Windows Live" clId="Web-{96BBDFD7-2FD5-40DE-85D5-0EFF9C5617F3}" dt="2021-03-16T20:09:46.577" v="223"/>
          <ac:picMkLst>
            <pc:docMk/>
            <pc:sldMk cId="0" sldId="262"/>
            <ac:picMk id="8" creationId="{00000000-0000-0000-0000-000000000000}"/>
          </ac:picMkLst>
        </pc:picChg>
        <pc:picChg chg="mod ord">
          <ac:chgData name="Gość" userId="" providerId="Windows Live" clId="Web-{96BBDFD7-2FD5-40DE-85D5-0EFF9C5617F3}" dt="2021-03-16T20:09:46.577" v="223"/>
          <ac:picMkLst>
            <pc:docMk/>
            <pc:sldMk cId="0" sldId="262"/>
            <ac:picMk id="9" creationId="{00000000-0000-0000-0000-000000000000}"/>
          </ac:picMkLst>
        </pc:picChg>
      </pc:sldChg>
      <pc:sldChg chg="addSp delSp modSp mod setBg modClrScheme setClrOvrMap delDesignElem chgLayout">
        <pc:chgData name="Gość" userId="" providerId="Windows Live" clId="Web-{96BBDFD7-2FD5-40DE-85D5-0EFF9C5617F3}" dt="2021-03-16T20:20:33.420" v="346" actId="20577"/>
        <pc:sldMkLst>
          <pc:docMk/>
          <pc:sldMk cId="0" sldId="263"/>
        </pc:sldMkLst>
        <pc:spChg chg="add del mod ord">
          <ac:chgData name="Gość" userId="" providerId="Windows Live" clId="Web-{96BBDFD7-2FD5-40DE-85D5-0EFF9C5617F3}" dt="2021-03-16T20:20:33.420" v="346" actId="20577"/>
          <ac:spMkLst>
            <pc:docMk/>
            <pc:sldMk cId="0" sldId="263"/>
            <ac:spMk id="2" creationId="{00000000-0000-0000-0000-000000000000}"/>
          </ac:spMkLst>
        </pc:spChg>
        <pc:spChg chg="del mod">
          <ac:chgData name="Gość" userId="" providerId="Windows Live" clId="Web-{96BBDFD7-2FD5-40DE-85D5-0EFF9C5617F3}" dt="2021-03-16T19:39:41.716" v="3"/>
          <ac:spMkLst>
            <pc:docMk/>
            <pc:sldMk cId="0" sldId="263"/>
            <ac:spMk id="4" creationId="{00000000-0000-0000-0000-000000000000}"/>
          </ac:spMkLst>
        </pc:spChg>
        <pc:spChg chg="add del mod">
          <ac:chgData name="Gość" userId="" providerId="Windows Live" clId="Web-{96BBDFD7-2FD5-40DE-85D5-0EFF9C5617F3}" dt="2021-03-16T19:56:09.059" v="114"/>
          <ac:spMkLst>
            <pc:docMk/>
            <pc:sldMk cId="0" sldId="263"/>
            <ac:spMk id="5" creationId="{6A683EF5-A251-4083-8FBE-5CB0CA44A09F}"/>
          </ac:spMkLst>
        </pc:spChg>
        <pc:spChg chg="mod ord">
          <ac:chgData name="Gość" userId="" providerId="Windows Live" clId="Web-{96BBDFD7-2FD5-40DE-85D5-0EFF9C5617F3}" dt="2021-03-16T20:17:22.822" v="290" actId="1076"/>
          <ac:spMkLst>
            <pc:docMk/>
            <pc:sldMk cId="0" sldId="263"/>
            <ac:spMk id="6" creationId="{00000000-0000-0000-0000-000000000000}"/>
          </ac:spMkLst>
        </pc:spChg>
        <pc:spChg chg="add del mod">
          <ac:chgData name="Gość" userId="" providerId="Windows Live" clId="Web-{96BBDFD7-2FD5-40DE-85D5-0EFF9C5617F3}" dt="2021-03-16T19:57:08.388" v="118"/>
          <ac:spMkLst>
            <pc:docMk/>
            <pc:sldMk cId="0" sldId="263"/>
            <ac:spMk id="9" creationId="{5198B066-D114-4006-B02C-707F1791C875}"/>
          </ac:spMkLst>
        </pc:spChg>
        <pc:spChg chg="add del">
          <ac:chgData name="Gość" userId="" providerId="Windows Live" clId="Web-{96BBDFD7-2FD5-40DE-85D5-0EFF9C5617F3}" dt="2021-03-16T19:58:05.561" v="130"/>
          <ac:spMkLst>
            <pc:docMk/>
            <pc:sldMk cId="0" sldId="263"/>
            <ac:spMk id="11" creationId="{45D37F4E-DDB4-456B-97E0-9937730A039F}"/>
          </ac:spMkLst>
        </pc:spChg>
        <pc:spChg chg="add del">
          <ac:chgData name="Gość" userId="" providerId="Windows Live" clId="Web-{96BBDFD7-2FD5-40DE-85D5-0EFF9C5617F3}" dt="2021-03-16T19:58:05.561" v="130"/>
          <ac:spMkLst>
            <pc:docMk/>
            <pc:sldMk cId="0" sldId="263"/>
            <ac:spMk id="13" creationId="{B2DD41CD-8F47-4F56-AD12-4E2FF7696987}"/>
          </ac:spMkLst>
        </pc:spChg>
        <pc:spChg chg="add del mod">
          <ac:chgData name="Gość" userId="" providerId="Windows Live" clId="Web-{96BBDFD7-2FD5-40DE-85D5-0EFF9C5617F3}" dt="2021-03-16T20:03:04.521" v="154"/>
          <ac:spMkLst>
            <pc:docMk/>
            <pc:sldMk cId="0" sldId="263"/>
            <ac:spMk id="14" creationId="{FEB776F4-4E21-4D76-A705-5ABC72EAE282}"/>
          </ac:spMkLst>
        </pc:spChg>
        <pc:spChg chg="add del">
          <ac:chgData name="Gość" userId="" providerId="Windows Live" clId="Web-{96BBDFD7-2FD5-40DE-85D5-0EFF9C5617F3}" dt="2021-03-16T19:43:41.158" v="56"/>
          <ac:spMkLst>
            <pc:docMk/>
            <pc:sldMk cId="0" sldId="263"/>
            <ac:spMk id="15" creationId="{1C574E90-1949-4924-B663-AEA13DB7910B}"/>
          </ac:spMkLst>
        </pc:spChg>
        <pc:spChg chg="add del">
          <ac:chgData name="Gość" userId="" providerId="Windows Live" clId="Web-{96BBDFD7-2FD5-40DE-85D5-0EFF9C5617F3}" dt="2021-03-16T19:43:41.158" v="56"/>
          <ac:spMkLst>
            <pc:docMk/>
            <pc:sldMk cId="0" sldId="263"/>
            <ac:spMk id="16" creationId="{3CD1EA40-7116-4FCB-9369-70F29FAA91EC}"/>
          </ac:spMkLst>
        </pc:spChg>
        <pc:spChg chg="add del">
          <ac:chgData name="Gość" userId="" providerId="Windows Live" clId="Web-{96BBDFD7-2FD5-40DE-85D5-0EFF9C5617F3}" dt="2021-03-16T19:57:47.717" v="121"/>
          <ac:spMkLst>
            <pc:docMk/>
            <pc:sldMk cId="0" sldId="263"/>
            <ac:spMk id="17" creationId="{8F90786E-B72D-4C32-BDCE-A170B007822D}"/>
          </ac:spMkLst>
        </pc:spChg>
        <pc:spChg chg="add del">
          <ac:chgData name="Gość" userId="" providerId="Windows Live" clId="Web-{96BBDFD7-2FD5-40DE-85D5-0EFF9C5617F3}" dt="2021-03-16T19:43:32.064" v="54"/>
          <ac:spMkLst>
            <pc:docMk/>
            <pc:sldMk cId="0" sldId="263"/>
            <ac:spMk id="18" creationId="{9B76D444-2756-434F-AE61-96D69830C13E}"/>
          </ac:spMkLst>
        </pc:spChg>
        <pc:spChg chg="add del">
          <ac:chgData name="Gość" userId="" providerId="Windows Live" clId="Web-{96BBDFD7-2FD5-40DE-85D5-0EFF9C5617F3}" dt="2021-03-16T19:57:47.717" v="121"/>
          <ac:spMkLst>
            <pc:docMk/>
            <pc:sldMk cId="0" sldId="263"/>
            <ac:spMk id="19" creationId="{5E46F2E7-848F-4A6C-A098-4764FDEA771A}"/>
          </ac:spMkLst>
        </pc:spChg>
        <pc:spChg chg="add del">
          <ac:chgData name="Gość" userId="" providerId="Windows Live" clId="Web-{96BBDFD7-2FD5-40DE-85D5-0EFF9C5617F3}" dt="2021-03-16T19:57:52.780" v="123"/>
          <ac:spMkLst>
            <pc:docMk/>
            <pc:sldMk cId="0" sldId="263"/>
            <ac:spMk id="21" creationId="{C3420C89-0B09-4632-A4AF-3971D08BF7A8}"/>
          </ac:spMkLst>
        </pc:spChg>
        <pc:spChg chg="add del">
          <ac:chgData name="Gość" userId="" providerId="Windows Live" clId="Web-{96BBDFD7-2FD5-40DE-85D5-0EFF9C5617F3}" dt="2021-03-16T19:43:41.158" v="56"/>
          <ac:spMkLst>
            <pc:docMk/>
            <pc:sldMk cId="0" sldId="263"/>
            <ac:spMk id="22" creationId="{D9F5512A-48E1-4C07-B75E-3CCC517B6804}"/>
          </ac:spMkLst>
        </pc:spChg>
        <pc:spChg chg="add del">
          <ac:chgData name="Gość" userId="" providerId="Windows Live" clId="Web-{96BBDFD7-2FD5-40DE-85D5-0EFF9C5617F3}" dt="2021-03-16T19:57:57.624" v="125"/>
          <ac:spMkLst>
            <pc:docMk/>
            <pc:sldMk cId="0" sldId="263"/>
            <ac:spMk id="23" creationId="{36D30126-6314-4A93-B27E-5C66CF781924}"/>
          </ac:spMkLst>
        </pc:spChg>
        <pc:spChg chg="add del">
          <ac:chgData name="Gość" userId="" providerId="Windows Live" clId="Web-{96BBDFD7-2FD5-40DE-85D5-0EFF9C5617F3}" dt="2021-03-16T19:57:52.780" v="123"/>
          <ac:spMkLst>
            <pc:docMk/>
            <pc:sldMk cId="0" sldId="263"/>
            <ac:spMk id="25" creationId="{4E5CBA61-BF74-40B4-A3A8-366BBA626CCF}"/>
          </ac:spMkLst>
        </pc:spChg>
        <pc:spChg chg="add del">
          <ac:chgData name="Gość" userId="" providerId="Windows Live" clId="Web-{96BBDFD7-2FD5-40DE-85D5-0EFF9C5617F3}" dt="2021-03-16T19:57:57.624" v="125"/>
          <ac:spMkLst>
            <pc:docMk/>
            <pc:sldMk cId="0" sldId="263"/>
            <ac:spMk id="27" creationId="{4038CB10-1F5C-4D54-9DF7-12586DE5B007}"/>
          </ac:spMkLst>
        </pc:spChg>
        <pc:spChg chg="add del">
          <ac:chgData name="Gość" userId="" providerId="Windows Live" clId="Web-{96BBDFD7-2FD5-40DE-85D5-0EFF9C5617F3}" dt="2021-03-16T19:57:57.624" v="125"/>
          <ac:spMkLst>
            <pc:docMk/>
            <pc:sldMk cId="0" sldId="263"/>
            <ac:spMk id="28" creationId="{73ED6512-6858-4552-B699-9A97FE9A4EA2}"/>
          </ac:spMkLst>
        </pc:spChg>
        <pc:spChg chg="add del">
          <ac:chgData name="Gość" userId="" providerId="Windows Live" clId="Web-{96BBDFD7-2FD5-40DE-85D5-0EFF9C5617F3}" dt="2021-03-16T19:58:01.186" v="127"/>
          <ac:spMkLst>
            <pc:docMk/>
            <pc:sldMk cId="0" sldId="263"/>
            <ac:spMk id="29" creationId="{131BAD53-4E89-4F62-BBB7-26359763ED39}"/>
          </ac:spMkLst>
        </pc:spChg>
        <pc:spChg chg="add del">
          <ac:chgData name="Gość" userId="" providerId="Windows Live" clId="Web-{96BBDFD7-2FD5-40DE-85D5-0EFF9C5617F3}" dt="2021-03-16T19:58:01.186" v="127"/>
          <ac:spMkLst>
            <pc:docMk/>
            <pc:sldMk cId="0" sldId="263"/>
            <ac:spMk id="30" creationId="{62756DA2-40EB-4C6F-B962-5822FFB54FB6}"/>
          </ac:spMkLst>
        </pc:spChg>
        <pc:spChg chg="add del">
          <ac:chgData name="Gość" userId="" providerId="Windows Live" clId="Web-{96BBDFD7-2FD5-40DE-85D5-0EFF9C5617F3}" dt="2021-03-16T19:58:05.546" v="129"/>
          <ac:spMkLst>
            <pc:docMk/>
            <pc:sldMk cId="0" sldId="263"/>
            <ac:spMk id="31" creationId="{3CD9DF72-87A3-404E-A828-84CBF11A8303}"/>
          </ac:spMkLst>
        </pc:spChg>
        <pc:spChg chg="add del">
          <ac:chgData name="Gość" userId="" providerId="Windows Live" clId="Web-{96BBDFD7-2FD5-40DE-85D5-0EFF9C5617F3}" dt="2021-03-16T20:03:37.272" v="164"/>
          <ac:spMkLst>
            <pc:docMk/>
            <pc:sldMk cId="0" sldId="263"/>
            <ac:spMk id="33" creationId="{131BAD53-4E89-4F62-BBB7-26359763ED39}"/>
          </ac:spMkLst>
        </pc:spChg>
        <pc:spChg chg="add del">
          <ac:chgData name="Gość" userId="" providerId="Windows Live" clId="Web-{96BBDFD7-2FD5-40DE-85D5-0EFF9C5617F3}" dt="2021-03-16T20:03:37.272" v="164"/>
          <ac:spMkLst>
            <pc:docMk/>
            <pc:sldMk cId="0" sldId="263"/>
            <ac:spMk id="35" creationId="{62756DA2-40EB-4C6F-B962-5822FFB54FB6}"/>
          </ac:spMkLst>
        </pc:spChg>
        <pc:spChg chg="add del">
          <ac:chgData name="Gość" userId="" providerId="Windows Live" clId="Web-{96BBDFD7-2FD5-40DE-85D5-0EFF9C5617F3}" dt="2021-03-16T20:03:24.959" v="159"/>
          <ac:spMkLst>
            <pc:docMk/>
            <pc:sldMk cId="0" sldId="263"/>
            <ac:spMk id="37" creationId="{45D37F4E-DDB4-456B-97E0-9937730A039F}"/>
          </ac:spMkLst>
        </pc:spChg>
        <pc:spChg chg="add del">
          <ac:chgData name="Gość" userId="" providerId="Windows Live" clId="Web-{96BBDFD7-2FD5-40DE-85D5-0EFF9C5617F3}" dt="2021-03-16T20:03:24.959" v="159"/>
          <ac:spMkLst>
            <pc:docMk/>
            <pc:sldMk cId="0" sldId="263"/>
            <ac:spMk id="38" creationId="{B2DD41CD-8F47-4F56-AD12-4E2FF7696987}"/>
          </ac:spMkLst>
        </pc:spChg>
        <pc:spChg chg="add del">
          <ac:chgData name="Gość" userId="" providerId="Windows Live" clId="Web-{96BBDFD7-2FD5-40DE-85D5-0EFF9C5617F3}" dt="2021-03-16T20:03:29.272" v="161"/>
          <ac:spMkLst>
            <pc:docMk/>
            <pc:sldMk cId="0" sldId="263"/>
            <ac:spMk id="39" creationId="{28D31E1B-0407-4223-9642-0B642CBF57D9}"/>
          </ac:spMkLst>
        </pc:spChg>
        <pc:spChg chg="add del">
          <ac:chgData name="Gość" userId="" providerId="Windows Live" clId="Web-{96BBDFD7-2FD5-40DE-85D5-0EFF9C5617F3}" dt="2021-03-16T20:03:17.756" v="157"/>
          <ac:spMkLst>
            <pc:docMk/>
            <pc:sldMk cId="0" sldId="263"/>
            <ac:spMk id="40" creationId="{9B76D444-2756-434F-AE61-96D69830C13E}"/>
          </ac:spMkLst>
        </pc:spChg>
        <pc:spChg chg="add del">
          <ac:chgData name="Gość" userId="" providerId="Windows Live" clId="Web-{96BBDFD7-2FD5-40DE-85D5-0EFF9C5617F3}" dt="2021-03-16T20:03:37.256" v="163"/>
          <ac:spMkLst>
            <pc:docMk/>
            <pc:sldMk cId="0" sldId="263"/>
            <ac:spMk id="43" creationId="{0D7B6173-1D58-48E2-83CF-37350F315F75}"/>
          </ac:spMkLst>
        </pc:spChg>
        <pc:spChg chg="add del">
          <ac:chgData name="Gość" userId="" providerId="Windows Live" clId="Web-{96BBDFD7-2FD5-40DE-85D5-0EFF9C5617F3}" dt="2021-03-16T20:03:37.256" v="163"/>
          <ac:spMkLst>
            <pc:docMk/>
            <pc:sldMk cId="0" sldId="263"/>
            <ac:spMk id="45" creationId="{8B068B58-6F94-4AFF-A8A7-18573884D6CD}"/>
          </ac:spMkLst>
        </pc:spChg>
        <pc:spChg chg="add del">
          <ac:chgData name="Gość" userId="" providerId="Windows Live" clId="Web-{96BBDFD7-2FD5-40DE-85D5-0EFF9C5617F3}" dt="2021-03-16T19:43:41.158" v="56"/>
          <ac:spMkLst>
            <pc:docMk/>
            <pc:sldMk cId="0" sldId="263"/>
            <ac:spMk id="46" creationId="{A5271697-90F1-4A23-8EF2-0179F2EAFACB}"/>
          </ac:spMkLst>
        </pc:spChg>
        <pc:spChg chg="add del">
          <ac:chgData name="Gość" userId="" providerId="Windows Live" clId="Web-{96BBDFD7-2FD5-40DE-85D5-0EFF9C5617F3}" dt="2021-03-16T20:03:29.272" v="161"/>
          <ac:spMkLst>
            <pc:docMk/>
            <pc:sldMk cId="0" sldId="263"/>
            <ac:spMk id="47" creationId="{D5B0017B-2ECA-49AF-B397-DC140825DF8D}"/>
          </ac:spMkLst>
        </pc:spChg>
        <pc:spChg chg="add del">
          <ac:chgData name="Gość" userId="" providerId="Windows Live" clId="Web-{96BBDFD7-2FD5-40DE-85D5-0EFF9C5617F3}" dt="2021-03-16T20:03:37.256" v="163"/>
          <ac:spMkLst>
            <pc:docMk/>
            <pc:sldMk cId="0" sldId="263"/>
            <ac:spMk id="48" creationId="{BE5B028C-7535-45E5-9D2C-32C50D0E0E43}"/>
          </ac:spMkLst>
        </pc:spChg>
        <pc:spChg chg="add del">
          <ac:chgData name="Gość" userId="" providerId="Windows Live" clId="Web-{96BBDFD7-2FD5-40DE-85D5-0EFF9C5617F3}" dt="2021-03-16T20:03:29.272" v="161"/>
          <ac:spMkLst>
            <pc:docMk/>
            <pc:sldMk cId="0" sldId="263"/>
            <ac:spMk id="49" creationId="{70E96339-907C-46C3-99AC-31179B6F0EBD}"/>
          </ac:spMkLst>
        </pc:spChg>
        <pc:spChg chg="add del">
          <ac:chgData name="Gość" userId="" providerId="Windows Live" clId="Web-{96BBDFD7-2FD5-40DE-85D5-0EFF9C5617F3}" dt="2021-03-16T20:03:37.256" v="163"/>
          <ac:spMkLst>
            <pc:docMk/>
            <pc:sldMk cId="0" sldId="263"/>
            <ac:spMk id="50" creationId="{21BDEC81-16A7-4451-B893-C15000083B77}"/>
          </ac:spMkLst>
        </pc:spChg>
        <pc:spChg chg="add del">
          <ac:chgData name="Gość" userId="" providerId="Windows Live" clId="Web-{96BBDFD7-2FD5-40DE-85D5-0EFF9C5617F3}" dt="2021-03-16T20:05:30.228" v="193"/>
          <ac:spMkLst>
            <pc:docMk/>
            <pc:sldMk cId="0" sldId="263"/>
            <ac:spMk id="52" creationId="{A6D37EE4-EA1B-46EE-A54B-5233C63C9695}"/>
          </ac:spMkLst>
        </pc:spChg>
        <pc:spChg chg="add del">
          <ac:chgData name="Gość" userId="" providerId="Windows Live" clId="Web-{96BBDFD7-2FD5-40DE-85D5-0EFF9C5617F3}" dt="2021-03-16T20:05:30.228" v="193"/>
          <ac:spMkLst>
            <pc:docMk/>
            <pc:sldMk cId="0" sldId="263"/>
            <ac:spMk id="53" creationId="{927D5270-6648-4CC1-8F78-48BE299CAC25}"/>
          </ac:spMkLst>
        </pc:spChg>
        <pc:spChg chg="add del">
          <ac:chgData name="Gość" userId="" providerId="Windows Live" clId="Web-{96BBDFD7-2FD5-40DE-85D5-0EFF9C5617F3}" dt="2021-03-16T20:04:12.507" v="170"/>
          <ac:spMkLst>
            <pc:docMk/>
            <pc:sldMk cId="0" sldId="263"/>
            <ac:spMk id="55" creationId="{8E139F69-90DB-4363-99C1-CDD094EED905}"/>
          </ac:spMkLst>
        </pc:spChg>
        <pc:spChg chg="add del">
          <ac:chgData name="Gość" userId="" providerId="Windows Live" clId="Web-{96BBDFD7-2FD5-40DE-85D5-0EFF9C5617F3}" dt="2021-03-16T20:04:17.476" v="172"/>
          <ac:spMkLst>
            <pc:docMk/>
            <pc:sldMk cId="0" sldId="263"/>
            <ac:spMk id="57" creationId="{A6D37EE4-EA1B-46EE-A54B-5233C63C9695}"/>
          </ac:spMkLst>
        </pc:spChg>
        <pc:spChg chg="add del">
          <ac:chgData name="Gość" userId="" providerId="Windows Live" clId="Web-{96BBDFD7-2FD5-40DE-85D5-0EFF9C5617F3}" dt="2021-03-16T20:04:07.851" v="168"/>
          <ac:spMkLst>
            <pc:docMk/>
            <pc:sldMk cId="0" sldId="263"/>
            <ac:spMk id="58" creationId="{46708FAB-3898-47A9-B05A-AB9ECBD9E796}"/>
          </ac:spMkLst>
        </pc:spChg>
        <pc:spChg chg="add del">
          <ac:chgData name="Gość" userId="" providerId="Windows Live" clId="Web-{96BBDFD7-2FD5-40DE-85D5-0EFF9C5617F3}" dt="2021-03-16T20:04:17.476" v="172"/>
          <ac:spMkLst>
            <pc:docMk/>
            <pc:sldMk cId="0" sldId="263"/>
            <ac:spMk id="59" creationId="{927D5270-6648-4CC1-8F78-48BE299CAC25}"/>
          </ac:spMkLst>
        </pc:spChg>
        <pc:spChg chg="add del">
          <ac:chgData name="Gość" userId="" providerId="Windows Live" clId="Web-{96BBDFD7-2FD5-40DE-85D5-0EFF9C5617F3}" dt="2021-03-16T20:04:07.851" v="168"/>
          <ac:spMkLst>
            <pc:docMk/>
            <pc:sldMk cId="0" sldId="263"/>
            <ac:spMk id="60" creationId="{2E438CA0-CB4D-4C94-8C39-9C7FC9BBEE68}"/>
          </ac:spMkLst>
        </pc:spChg>
        <pc:spChg chg="add del">
          <ac:chgData name="Gość" userId="" providerId="Windows Live" clId="Web-{96BBDFD7-2FD5-40DE-85D5-0EFF9C5617F3}" dt="2021-03-16T20:04:34.977" v="176"/>
          <ac:spMkLst>
            <pc:docMk/>
            <pc:sldMk cId="0" sldId="263"/>
            <ac:spMk id="61" creationId="{79BB35BC-D5C2-4C8B-A22A-A71E6191913B}"/>
          </ac:spMkLst>
        </pc:spChg>
        <pc:spChg chg="add del">
          <ac:chgData name="Gość" userId="" providerId="Windows Live" clId="Web-{96BBDFD7-2FD5-40DE-85D5-0EFF9C5617F3}" dt="2021-03-16T20:04:07.851" v="168"/>
          <ac:spMkLst>
            <pc:docMk/>
            <pc:sldMk cId="0" sldId="263"/>
            <ac:spMk id="62" creationId="{6B2C05E3-84E7-4957-95EF-B471CBF71C69}"/>
          </ac:spMkLst>
        </pc:spChg>
        <pc:spChg chg="add del">
          <ac:chgData name="Gość" userId="" providerId="Windows Live" clId="Web-{96BBDFD7-2FD5-40DE-85D5-0EFF9C5617F3}" dt="2021-03-16T20:04:30.305" v="174"/>
          <ac:spMkLst>
            <pc:docMk/>
            <pc:sldMk cId="0" sldId="263"/>
            <ac:spMk id="63" creationId="{201CC55D-ED54-4C5C-95E6-10947BD1103B}"/>
          </ac:spMkLst>
        </pc:spChg>
        <pc:spChg chg="add del">
          <ac:chgData name="Gość" userId="" providerId="Windows Live" clId="Web-{96BBDFD7-2FD5-40DE-85D5-0EFF9C5617F3}" dt="2021-03-16T20:04:30.305" v="174"/>
          <ac:spMkLst>
            <pc:docMk/>
            <pc:sldMk cId="0" sldId="263"/>
            <ac:spMk id="64" creationId="{3873B707-463F-40B0-8227-E8CC6C67EB25}"/>
          </ac:spMkLst>
        </pc:spChg>
        <pc:spChg chg="add del">
          <ac:chgData name="Gość" userId="" providerId="Windows Live" clId="Web-{96BBDFD7-2FD5-40DE-85D5-0EFF9C5617F3}" dt="2021-03-16T20:04:30.305" v="174"/>
          <ac:spMkLst>
            <pc:docMk/>
            <pc:sldMk cId="0" sldId="263"/>
            <ac:spMk id="66" creationId="{C13237C8-E62C-4F0D-A318-BD6FB6C2D138}"/>
          </ac:spMkLst>
        </pc:spChg>
        <pc:spChg chg="add del">
          <ac:chgData name="Gość" userId="" providerId="Windows Live" clId="Web-{96BBDFD7-2FD5-40DE-85D5-0EFF9C5617F3}" dt="2021-03-16T20:04:48.508" v="178"/>
          <ac:spMkLst>
            <pc:docMk/>
            <pc:sldMk cId="0" sldId="263"/>
            <ac:spMk id="67" creationId="{201CC55D-ED54-4C5C-95E6-10947BD1103B}"/>
          </ac:spMkLst>
        </pc:spChg>
        <pc:spChg chg="add del">
          <ac:chgData name="Gość" userId="" providerId="Windows Live" clId="Web-{96BBDFD7-2FD5-40DE-85D5-0EFF9C5617F3}" dt="2021-03-16T20:04:30.305" v="174"/>
          <ac:spMkLst>
            <pc:docMk/>
            <pc:sldMk cId="0" sldId="263"/>
            <ac:spMk id="68" creationId="{19C9EAEA-39D0-4B0E-A0EB-51E7B26740B1}"/>
          </ac:spMkLst>
        </pc:spChg>
        <pc:spChg chg="add del">
          <ac:chgData name="Gość" userId="" providerId="Windows Live" clId="Web-{96BBDFD7-2FD5-40DE-85D5-0EFF9C5617F3}" dt="2021-03-16T20:04:57.696" v="180"/>
          <ac:spMkLst>
            <pc:docMk/>
            <pc:sldMk cId="0" sldId="263"/>
            <ac:spMk id="70" creationId="{D009D6D5-DAC2-4A8B-A17A-E206B9012D09}"/>
          </ac:spMkLst>
        </pc:spChg>
        <pc:spChg chg="add del">
          <ac:chgData name="Gość" userId="" providerId="Windows Live" clId="Web-{96BBDFD7-2FD5-40DE-85D5-0EFF9C5617F3}" dt="2021-03-16T20:05:10.805" v="184"/>
          <ac:spMkLst>
            <pc:docMk/>
            <pc:sldMk cId="0" sldId="263"/>
            <ac:spMk id="71" creationId="{2FA7A195-03A4-44AB-A3D8-2507E2C94305}"/>
          </ac:spMkLst>
        </pc:spChg>
        <pc:spChg chg="add del">
          <ac:chgData name="Gość" userId="" providerId="Windows Live" clId="Web-{96BBDFD7-2FD5-40DE-85D5-0EFF9C5617F3}" dt="2021-03-16T20:04:48.508" v="178"/>
          <ac:spMkLst>
            <pc:docMk/>
            <pc:sldMk cId="0" sldId="263"/>
            <ac:spMk id="72" creationId="{3873B707-463F-40B0-8227-E8CC6C67EB25}"/>
          </ac:spMkLst>
        </pc:spChg>
        <pc:spChg chg="add del">
          <ac:chgData name="Gość" userId="" providerId="Windows Live" clId="Web-{96BBDFD7-2FD5-40DE-85D5-0EFF9C5617F3}" dt="2021-03-16T20:04:48.508" v="178"/>
          <ac:spMkLst>
            <pc:docMk/>
            <pc:sldMk cId="0" sldId="263"/>
            <ac:spMk id="73" creationId="{C13237C8-E62C-4F0D-A318-BD6FB6C2D138}"/>
          </ac:spMkLst>
        </pc:spChg>
        <pc:spChg chg="add del">
          <ac:chgData name="Gość" userId="" providerId="Windows Live" clId="Web-{96BBDFD7-2FD5-40DE-85D5-0EFF9C5617F3}" dt="2021-03-16T20:04:48.508" v="178"/>
          <ac:spMkLst>
            <pc:docMk/>
            <pc:sldMk cId="0" sldId="263"/>
            <ac:spMk id="74" creationId="{19C9EAEA-39D0-4B0E-A0EB-51E7B26740B1}"/>
          </ac:spMkLst>
        </pc:spChg>
        <pc:spChg chg="add del">
          <ac:chgData name="Gość" userId="" providerId="Windows Live" clId="Web-{96BBDFD7-2FD5-40DE-85D5-0EFF9C5617F3}" dt="2021-03-16T20:05:07.837" v="182"/>
          <ac:spMkLst>
            <pc:docMk/>
            <pc:sldMk cId="0" sldId="263"/>
            <ac:spMk id="75" creationId="{C3420C89-0B09-4632-A4AF-3971D08BF7A8}"/>
          </ac:spMkLst>
        </pc:spChg>
        <pc:spChg chg="add del">
          <ac:chgData name="Gość" userId="" providerId="Windows Live" clId="Web-{96BBDFD7-2FD5-40DE-85D5-0EFF9C5617F3}" dt="2021-03-16T20:05:07.837" v="182"/>
          <ac:spMkLst>
            <pc:docMk/>
            <pc:sldMk cId="0" sldId="263"/>
            <ac:spMk id="76" creationId="{4E5CBA61-BF74-40B4-A3A8-366BBA626CCF}"/>
          </ac:spMkLst>
        </pc:spChg>
        <pc:spChg chg="add del">
          <ac:chgData name="Gość" userId="" providerId="Windows Live" clId="Web-{96BBDFD7-2FD5-40DE-85D5-0EFF9C5617F3}" dt="2021-03-16T20:05:10.805" v="184"/>
          <ac:spMkLst>
            <pc:docMk/>
            <pc:sldMk cId="0" sldId="263"/>
            <ac:spMk id="78" creationId="{8F235346-20CC-4981-B836-23ECF1F4E2A9}"/>
          </ac:spMkLst>
        </pc:spChg>
        <pc:spChg chg="add del">
          <ac:chgData name="Gość" userId="" providerId="Windows Live" clId="Web-{96BBDFD7-2FD5-40DE-85D5-0EFF9C5617F3}" dt="2021-03-16T20:05:13.587" v="186"/>
          <ac:spMkLst>
            <pc:docMk/>
            <pc:sldMk cId="0" sldId="263"/>
            <ac:spMk id="79" creationId="{85B9AB05-2A22-4BDA-B7D0-ECDC7B69FBC8}"/>
          </ac:spMkLst>
        </pc:spChg>
        <pc:spChg chg="add del">
          <ac:chgData name="Gość" userId="" providerId="Windows Live" clId="Web-{96BBDFD7-2FD5-40DE-85D5-0EFF9C5617F3}" dt="2021-03-16T20:05:13.587" v="186"/>
          <ac:spMkLst>
            <pc:docMk/>
            <pc:sldMk cId="0" sldId="263"/>
            <ac:spMk id="81" creationId="{D9759409-BDF8-4BFD-9AF3-4B5C04C2A162}"/>
          </ac:spMkLst>
        </pc:spChg>
        <pc:spChg chg="add del">
          <ac:chgData name="Gość" userId="" providerId="Windows Live" clId="Web-{96BBDFD7-2FD5-40DE-85D5-0EFF9C5617F3}" dt="2021-03-16T20:05:24.868" v="188"/>
          <ac:spMkLst>
            <pc:docMk/>
            <pc:sldMk cId="0" sldId="263"/>
            <ac:spMk id="82" creationId="{2FA7A195-03A4-44AB-A3D8-2507E2C94305}"/>
          </ac:spMkLst>
        </pc:spChg>
        <pc:spChg chg="add del">
          <ac:chgData name="Gość" userId="" providerId="Windows Live" clId="Web-{96BBDFD7-2FD5-40DE-85D5-0EFF9C5617F3}" dt="2021-03-16T20:05:24.868" v="188"/>
          <ac:spMkLst>
            <pc:docMk/>
            <pc:sldMk cId="0" sldId="263"/>
            <ac:spMk id="83" creationId="{8F235346-20CC-4981-B836-23ECF1F4E2A9}"/>
          </ac:spMkLst>
        </pc:spChg>
        <pc:spChg chg="add del">
          <ac:chgData name="Gość" userId="" providerId="Windows Live" clId="Web-{96BBDFD7-2FD5-40DE-85D5-0EFF9C5617F3}" dt="2021-03-16T20:05:27.618" v="190"/>
          <ac:spMkLst>
            <pc:docMk/>
            <pc:sldMk cId="0" sldId="263"/>
            <ac:spMk id="84" creationId="{357DD0D3-F869-46D0-944C-6EC60E19E351}"/>
          </ac:spMkLst>
        </pc:spChg>
        <pc:spChg chg="add del">
          <ac:chgData name="Gość" userId="" providerId="Windows Live" clId="Web-{96BBDFD7-2FD5-40DE-85D5-0EFF9C5617F3}" dt="2021-03-16T20:05:30.212" v="192"/>
          <ac:spMkLst>
            <pc:docMk/>
            <pc:sldMk cId="0" sldId="263"/>
            <ac:spMk id="85" creationId="{18FD74D4-C0F3-4E5B-9628-885593F0B528}"/>
          </ac:spMkLst>
        </pc:spChg>
        <pc:spChg chg="add del">
          <ac:chgData name="Gość" userId="" providerId="Windows Live" clId="Web-{96BBDFD7-2FD5-40DE-85D5-0EFF9C5617F3}" dt="2021-03-16T20:05:30.212" v="192"/>
          <ac:spMkLst>
            <pc:docMk/>
            <pc:sldMk cId="0" sldId="263"/>
            <ac:spMk id="86" creationId="{E64FA8EC-281F-4A47-AF2E-9F85F2AABC2E}"/>
          </ac:spMkLst>
        </pc:spChg>
        <pc:spChg chg="add del">
          <ac:chgData name="Gość" userId="" providerId="Windows Live" clId="Web-{96BBDFD7-2FD5-40DE-85D5-0EFF9C5617F3}" dt="2021-03-16T20:07:02.136" v="201"/>
          <ac:spMkLst>
            <pc:docMk/>
            <pc:sldMk cId="0" sldId="263"/>
            <ac:spMk id="87" creationId="{357DD0D3-F869-46D0-944C-6EC60E19E351}"/>
          </ac:spMkLst>
        </pc:spChg>
        <pc:spChg chg="add del">
          <ac:chgData name="Gość" userId="" providerId="Windows Live" clId="Web-{96BBDFD7-2FD5-40DE-85D5-0EFF9C5617F3}" dt="2021-03-16T20:07:18.933" v="203"/>
          <ac:spMkLst>
            <pc:docMk/>
            <pc:sldMk cId="0" sldId="263"/>
            <ac:spMk id="113" creationId="{48CAE4AE-A9DF-45AF-9A9C-1712BC63418E}"/>
          </ac:spMkLst>
        </pc:spChg>
        <pc:spChg chg="add del">
          <ac:chgData name="Gość" userId="" providerId="Windows Live" clId="Web-{96BBDFD7-2FD5-40DE-85D5-0EFF9C5617F3}" dt="2021-03-16T20:07:57.997" v="212"/>
          <ac:spMkLst>
            <pc:docMk/>
            <pc:sldMk cId="0" sldId="263"/>
            <ac:spMk id="117" creationId="{828D1E49-2A21-4A83-A0E0-FB1597B4B2ED}"/>
          </ac:spMkLst>
        </pc:spChg>
        <pc:spChg chg="add del">
          <ac:chgData name="Gość" userId="" providerId="Windows Live" clId="Web-{96BBDFD7-2FD5-40DE-85D5-0EFF9C5617F3}" dt="2021-03-16T20:17:05.322" v="287"/>
          <ac:spMkLst>
            <pc:docMk/>
            <pc:sldMk cId="0" sldId="263"/>
            <ac:spMk id="121" creationId="{27F2B1AC-70B0-4515-A99D-AFE1CFACFE1B}"/>
          </ac:spMkLst>
        </pc:spChg>
        <pc:spChg chg="add del">
          <ac:chgData name="Gość" userId="" providerId="Windows Live" clId="Web-{96BBDFD7-2FD5-40DE-85D5-0EFF9C5617F3}" dt="2021-03-16T20:07:18.933" v="203"/>
          <ac:spMkLst>
            <pc:docMk/>
            <pc:sldMk cId="0" sldId="263"/>
            <ac:spMk id="135" creationId="{E972DE0D-2E53-4159-ABD3-C601524262C2}"/>
          </ac:spMkLst>
        </pc:spChg>
        <pc:spChg chg="add del">
          <ac:chgData name="Gość" userId="" providerId="Windows Live" clId="Web-{96BBDFD7-2FD5-40DE-85D5-0EFF9C5617F3}" dt="2021-03-16T20:07:57.997" v="212"/>
          <ac:spMkLst>
            <pc:docMk/>
            <pc:sldMk cId="0" sldId="263"/>
            <ac:spMk id="140" creationId="{E972DE0D-2E53-4159-ABD3-C601524262C2}"/>
          </ac:spMkLst>
        </pc:spChg>
        <pc:spChg chg="add del">
          <ac:chgData name="Gość" userId="" providerId="Windows Live" clId="Web-{96BBDFD7-2FD5-40DE-85D5-0EFF9C5617F3}" dt="2021-03-16T20:17:05.322" v="287"/>
          <ac:spMkLst>
            <pc:docMk/>
            <pc:sldMk cId="0" sldId="263"/>
            <ac:spMk id="146" creationId="{E972DE0D-2E53-4159-ABD3-C601524262C2}"/>
          </ac:spMkLst>
        </pc:spChg>
        <pc:spChg chg="add del">
          <ac:chgData name="Gość" userId="" providerId="Windows Live" clId="Web-{96BBDFD7-2FD5-40DE-85D5-0EFF9C5617F3}" dt="2021-03-16T20:09:04.139" v="221"/>
          <ac:spMkLst>
            <pc:docMk/>
            <pc:sldMk cId="0" sldId="263"/>
            <ac:spMk id="173" creationId="{828D1E49-2A21-4A83-A0E0-FB1597B4B2ED}"/>
          </ac:spMkLst>
        </pc:spChg>
        <pc:spChg chg="add del">
          <ac:chgData name="Gość" userId="" providerId="Windows Live" clId="Web-{96BBDFD7-2FD5-40DE-85D5-0EFF9C5617F3}" dt="2021-03-16T20:09:04.139" v="221"/>
          <ac:spMkLst>
            <pc:docMk/>
            <pc:sldMk cId="0" sldId="263"/>
            <ac:spMk id="198" creationId="{E972DE0D-2E53-4159-ABD3-C601524262C2}"/>
          </ac:spMkLst>
        </pc:spChg>
        <pc:spChg chg="add del">
          <ac:chgData name="Gość" userId="" providerId="Windows Live" clId="Web-{96BBDFD7-2FD5-40DE-85D5-0EFF9C5617F3}" dt="2021-03-16T20:09:46.577" v="223"/>
          <ac:spMkLst>
            <pc:docMk/>
            <pc:sldMk cId="0" sldId="263"/>
            <ac:spMk id="202" creationId="{48CAE4AE-A9DF-45AF-9A9C-1712BC63418E}"/>
          </ac:spMkLst>
        </pc:spChg>
        <pc:spChg chg="add del">
          <ac:chgData name="Gość" userId="" providerId="Windows Live" clId="Web-{96BBDFD7-2FD5-40DE-85D5-0EFF9C5617F3}" dt="2021-03-16T20:09:46.577" v="223"/>
          <ac:spMkLst>
            <pc:docMk/>
            <pc:sldMk cId="0" sldId="263"/>
            <ac:spMk id="230" creationId="{E972DE0D-2E53-4159-ABD3-C601524262C2}"/>
          </ac:spMkLst>
        </pc:spChg>
        <pc:spChg chg="add del">
          <ac:chgData name="Gość" userId="" providerId="Windows Live" clId="Web-{96BBDFD7-2FD5-40DE-85D5-0EFF9C5617F3}" dt="2021-03-16T20:09:04.092" v="220"/>
          <ac:spMkLst>
            <pc:docMk/>
            <pc:sldMk cId="0" sldId="263"/>
            <ac:spMk id="231" creationId="{7CC9829A-26F6-4595-8608-1A9F57DA7504}"/>
          </ac:spMkLst>
        </pc:spChg>
        <pc:grpChg chg="add del">
          <ac:chgData name="Gość" userId="" providerId="Windows Live" clId="Web-{96BBDFD7-2FD5-40DE-85D5-0EFF9C5617F3}" dt="2021-03-16T19:43:41.158" v="56"/>
          <ac:grpSpMkLst>
            <pc:docMk/>
            <pc:sldMk cId="0" sldId="263"/>
            <ac:grpSpMk id="24" creationId="{9CF1CD8B-D430-49E7-8630-84152C414EAC}"/>
          </ac:grpSpMkLst>
        </pc:grpChg>
        <pc:grpChg chg="add del">
          <ac:chgData name="Gość" userId="" providerId="Windows Live" clId="Web-{96BBDFD7-2FD5-40DE-85D5-0EFF9C5617F3}" dt="2021-03-16T19:57:52.780" v="123"/>
          <ac:grpSpMkLst>
            <pc:docMk/>
            <pc:sldMk cId="0" sldId="263"/>
            <ac:grpSpMk id="26" creationId="{ED1D4DBC-180F-4364-A77A-427818EEA420}"/>
          </ac:grpSpMkLst>
        </pc:grpChg>
        <pc:grpChg chg="add del">
          <ac:chgData name="Gość" userId="" providerId="Windows Live" clId="Web-{96BBDFD7-2FD5-40DE-85D5-0EFF9C5617F3}" dt="2021-03-16T19:57:52.780" v="123"/>
          <ac:grpSpMkLst>
            <pc:docMk/>
            <pc:sldMk cId="0" sldId="263"/>
            <ac:grpSpMk id="34" creationId="{0C08EDA0-D5F6-4481-BBA8-966D95EC425C}"/>
          </ac:grpSpMkLst>
        </pc:grpChg>
        <pc:grpChg chg="add del">
          <ac:chgData name="Gość" userId="" providerId="Windows Live" clId="Web-{96BBDFD7-2FD5-40DE-85D5-0EFF9C5617F3}" dt="2021-03-16T20:03:29.272" v="161"/>
          <ac:grpSpMkLst>
            <pc:docMk/>
            <pc:sldMk cId="0" sldId="263"/>
            <ac:grpSpMk id="41" creationId="{AE1C45F0-260A-458C-96ED-C1F6D2151219}"/>
          </ac:grpSpMkLst>
        </pc:grpChg>
        <pc:grpChg chg="add del">
          <ac:chgData name="Gość" userId="" providerId="Windows Live" clId="Web-{96BBDFD7-2FD5-40DE-85D5-0EFF9C5617F3}" dt="2021-03-16T20:04:12.507" v="170"/>
          <ac:grpSpMkLst>
            <pc:docMk/>
            <pc:sldMk cId="0" sldId="263"/>
            <ac:grpSpMk id="56" creationId="{EF5608BC-985E-44AE-8C56-1C7990286587}"/>
          </ac:grpSpMkLst>
        </pc:grpChg>
        <pc:grpChg chg="add del">
          <ac:chgData name="Gość" userId="" providerId="Windows Live" clId="Web-{96BBDFD7-2FD5-40DE-85D5-0EFF9C5617F3}" dt="2021-03-16T20:04:30.305" v="174"/>
          <ac:grpSpMkLst>
            <pc:docMk/>
            <pc:sldMk cId="0" sldId="263"/>
            <ac:grpSpMk id="65" creationId="{1DE889C7-FAD6-4397-98E2-05D503484459}"/>
          </ac:grpSpMkLst>
        </pc:grpChg>
        <pc:grpChg chg="add del">
          <ac:chgData name="Gość" userId="" providerId="Windows Live" clId="Web-{96BBDFD7-2FD5-40DE-85D5-0EFF9C5617F3}" dt="2021-03-16T20:04:48.508" v="178"/>
          <ac:grpSpMkLst>
            <pc:docMk/>
            <pc:sldMk cId="0" sldId="263"/>
            <ac:grpSpMk id="69" creationId="{1DE889C7-FAD6-4397-98E2-05D503484459}"/>
          </ac:grpSpMkLst>
        </pc:grpChg>
        <pc:grpChg chg="add del">
          <ac:chgData name="Gość" userId="" providerId="Windows Live" clId="Web-{96BBDFD7-2FD5-40DE-85D5-0EFF9C5617F3}" dt="2021-03-16T20:05:07.837" v="182"/>
          <ac:grpSpMkLst>
            <pc:docMk/>
            <pc:sldMk cId="0" sldId="263"/>
            <ac:grpSpMk id="77" creationId="{0C08EDA0-D5F6-4481-BBA8-966D95EC425C}"/>
          </ac:grpSpMkLst>
        </pc:grpChg>
        <pc:grpChg chg="add del">
          <ac:chgData name="Gość" userId="" providerId="Windows Live" clId="Web-{96BBDFD7-2FD5-40DE-85D5-0EFF9C5617F3}" dt="2021-03-16T20:05:07.837" v="182"/>
          <ac:grpSpMkLst>
            <pc:docMk/>
            <pc:sldMk cId="0" sldId="263"/>
            <ac:grpSpMk id="80" creationId="{ED1D4DBC-180F-4364-A77A-427818EEA420}"/>
          </ac:grpSpMkLst>
        </pc:grpChg>
        <pc:grpChg chg="add del">
          <ac:chgData name="Gość" userId="" providerId="Windows Live" clId="Web-{96BBDFD7-2FD5-40DE-85D5-0EFF9C5617F3}" dt="2021-03-16T20:07:18.933" v="203"/>
          <ac:grpSpMkLst>
            <pc:docMk/>
            <pc:sldMk cId="0" sldId="263"/>
            <ac:grpSpMk id="88" creationId="{AE19E2D2-078B-459F-A431-2037B063FDF3}"/>
          </ac:grpSpMkLst>
        </pc:grpChg>
        <pc:grpChg chg="add del">
          <ac:chgData name="Gość" userId="" providerId="Windows Live" clId="Web-{96BBDFD7-2FD5-40DE-85D5-0EFF9C5617F3}" dt="2021-03-16T20:07:57.997" v="212"/>
          <ac:grpSpMkLst>
            <pc:docMk/>
            <pc:sldMk cId="0" sldId="263"/>
            <ac:grpSpMk id="89" creationId="{AE19E2D2-078B-459F-A431-2037B063FDF3}"/>
          </ac:grpSpMkLst>
        </pc:grpChg>
        <pc:grpChg chg="add del">
          <ac:chgData name="Gość" userId="" providerId="Windows Live" clId="Web-{96BBDFD7-2FD5-40DE-85D5-0EFF9C5617F3}" dt="2021-03-16T20:17:05.322" v="287"/>
          <ac:grpSpMkLst>
            <pc:docMk/>
            <pc:sldMk cId="0" sldId="263"/>
            <ac:grpSpMk id="90" creationId="{C80F8371-F698-4D1B-B743-029FAE04C80F}"/>
          </ac:grpSpMkLst>
        </pc:grpChg>
        <pc:grpChg chg="add del">
          <ac:chgData name="Gość" userId="" providerId="Windows Live" clId="Web-{96BBDFD7-2FD5-40DE-85D5-0EFF9C5617F3}" dt="2021-03-16T20:07:18.933" v="203"/>
          <ac:grpSpMkLst>
            <pc:docMk/>
            <pc:sldMk cId="0" sldId="263"/>
            <ac:grpSpMk id="109" creationId="{E10C7CFA-FC7F-479C-9026-39109C0B5967}"/>
          </ac:grpSpMkLst>
        </pc:grpChg>
        <pc:grpChg chg="add del">
          <ac:chgData name="Gość" userId="" providerId="Windows Live" clId="Web-{96BBDFD7-2FD5-40DE-85D5-0EFF9C5617F3}" dt="2021-03-16T20:07:57.997" v="212"/>
          <ac:grpSpMkLst>
            <pc:docMk/>
            <pc:sldMk cId="0" sldId="263"/>
            <ac:grpSpMk id="111" creationId="{E10C7CFA-FC7F-479C-9026-39109C0B5967}"/>
          </ac:grpSpMkLst>
        </pc:grpChg>
        <pc:grpChg chg="add del">
          <ac:chgData name="Gość" userId="" providerId="Windows Live" clId="Web-{96BBDFD7-2FD5-40DE-85D5-0EFF9C5617F3}" dt="2021-03-16T20:07:18.933" v="203"/>
          <ac:grpSpMkLst>
            <pc:docMk/>
            <pc:sldMk cId="0" sldId="263"/>
            <ac:grpSpMk id="114" creationId="{6C272060-BC98-4C91-A58F-4DFEC566CF7F}"/>
          </ac:grpSpMkLst>
        </pc:grpChg>
        <pc:grpChg chg="add del">
          <ac:chgData name="Gość" userId="" providerId="Windows Live" clId="Web-{96BBDFD7-2FD5-40DE-85D5-0EFF9C5617F3}" dt="2021-03-16T20:17:05.322" v="287"/>
          <ac:grpSpMkLst>
            <pc:docMk/>
            <pc:sldMk cId="0" sldId="263"/>
            <ac:grpSpMk id="115" creationId="{C66BE48F-47BE-452A-A601-A289EBF2034D}"/>
          </ac:grpSpMkLst>
        </pc:grpChg>
        <pc:grpChg chg="add del">
          <ac:chgData name="Gość" userId="" providerId="Windows Live" clId="Web-{96BBDFD7-2FD5-40DE-85D5-0EFF9C5617F3}" dt="2021-03-16T20:07:57.997" v="212"/>
          <ac:grpSpMkLst>
            <pc:docMk/>
            <pc:sldMk cId="0" sldId="263"/>
            <ac:grpSpMk id="118" creationId="{088B852E-5494-418B-A833-75CF016A9E20}"/>
          </ac:grpSpMkLst>
        </pc:grpChg>
        <pc:grpChg chg="add del">
          <ac:chgData name="Gość" userId="" providerId="Windows Live" clId="Web-{96BBDFD7-2FD5-40DE-85D5-0EFF9C5617F3}" dt="2021-03-16T20:17:05.322" v="287"/>
          <ac:grpSpMkLst>
            <pc:docMk/>
            <pc:sldMk cId="0" sldId="263"/>
            <ac:grpSpMk id="122" creationId="{4E298C74-0BAA-4AF9-9331-8C40C92240D2}"/>
          </ac:grpSpMkLst>
        </pc:grpChg>
        <pc:grpChg chg="add del">
          <ac:chgData name="Gość" userId="" providerId="Windows Live" clId="Web-{96BBDFD7-2FD5-40DE-85D5-0EFF9C5617F3}" dt="2021-03-16T20:09:04.139" v="221"/>
          <ac:grpSpMkLst>
            <pc:docMk/>
            <pc:sldMk cId="0" sldId="263"/>
            <ac:grpSpMk id="145" creationId="{AE19E2D2-078B-459F-A431-2037B063FDF3}"/>
          </ac:grpSpMkLst>
        </pc:grpChg>
        <pc:grpChg chg="add del">
          <ac:chgData name="Gość" userId="" providerId="Windows Live" clId="Web-{96BBDFD7-2FD5-40DE-85D5-0EFF9C5617F3}" dt="2021-03-16T20:09:04.139" v="221"/>
          <ac:grpSpMkLst>
            <pc:docMk/>
            <pc:sldMk cId="0" sldId="263"/>
            <ac:grpSpMk id="168" creationId="{E10C7CFA-FC7F-479C-9026-39109C0B5967}"/>
          </ac:grpSpMkLst>
        </pc:grpChg>
        <pc:grpChg chg="add del">
          <ac:chgData name="Gość" userId="" providerId="Windows Live" clId="Web-{96BBDFD7-2FD5-40DE-85D5-0EFF9C5617F3}" dt="2021-03-16T20:09:04.139" v="221"/>
          <ac:grpSpMkLst>
            <pc:docMk/>
            <pc:sldMk cId="0" sldId="263"/>
            <ac:grpSpMk id="175" creationId="{088B852E-5494-418B-A833-75CF016A9E20}"/>
          </ac:grpSpMkLst>
        </pc:grpChg>
        <pc:grpChg chg="add del">
          <ac:chgData name="Gość" userId="" providerId="Windows Live" clId="Web-{96BBDFD7-2FD5-40DE-85D5-0EFF9C5617F3}" dt="2021-03-16T20:09:46.577" v="223"/>
          <ac:grpSpMkLst>
            <pc:docMk/>
            <pc:sldMk cId="0" sldId="263"/>
            <ac:grpSpMk id="200" creationId="{E8DD8E1A-9945-4DBA-BC40-7A028BF32D2D}"/>
          </ac:grpSpMkLst>
        </pc:grpChg>
        <pc:grpChg chg="add del">
          <ac:chgData name="Gość" userId="" providerId="Windows Live" clId="Web-{96BBDFD7-2FD5-40DE-85D5-0EFF9C5617F3}" dt="2021-03-16T20:09:46.577" v="223"/>
          <ac:grpSpMkLst>
            <pc:docMk/>
            <pc:sldMk cId="0" sldId="263"/>
            <ac:grpSpMk id="201" creationId="{F35369DB-627C-41BD-9041-6426E8BF6604}"/>
          </ac:grpSpMkLst>
        </pc:grpChg>
        <pc:grpChg chg="add del">
          <ac:chgData name="Gość" userId="" providerId="Windows Live" clId="Web-{96BBDFD7-2FD5-40DE-85D5-0EFF9C5617F3}" dt="2021-03-16T20:09:04.092" v="220"/>
          <ac:grpSpMkLst>
            <pc:docMk/>
            <pc:sldMk cId="0" sldId="263"/>
            <ac:grpSpMk id="203" creationId="{AE19E2D2-078B-459F-A431-2037B063FDF3}"/>
          </ac:grpSpMkLst>
        </pc:grpChg>
        <pc:grpChg chg="add del">
          <ac:chgData name="Gość" userId="" providerId="Windows Live" clId="Web-{96BBDFD7-2FD5-40DE-85D5-0EFF9C5617F3}" dt="2021-03-16T20:09:46.577" v="223"/>
          <ac:grpSpMkLst>
            <pc:docMk/>
            <pc:sldMk cId="0" sldId="263"/>
            <ac:grpSpMk id="225" creationId="{6C272060-BC98-4C91-A58F-4DFEC566CF7F}"/>
          </ac:grpSpMkLst>
        </pc:grpChg>
        <pc:grpChg chg="add del">
          <ac:chgData name="Gość" userId="" providerId="Windows Live" clId="Web-{96BBDFD7-2FD5-40DE-85D5-0EFF9C5617F3}" dt="2021-03-16T20:09:04.092" v="220"/>
          <ac:grpSpMkLst>
            <pc:docMk/>
            <pc:sldMk cId="0" sldId="263"/>
            <ac:grpSpMk id="226" creationId="{E10C7CFA-FC7F-479C-9026-39109C0B5967}"/>
          </ac:grpSpMkLst>
        </pc:grpChg>
        <pc:grpChg chg="add del">
          <ac:chgData name="Gość" userId="" providerId="Windows Live" clId="Web-{96BBDFD7-2FD5-40DE-85D5-0EFF9C5617F3}" dt="2021-03-16T20:09:04.092" v="220"/>
          <ac:grpSpMkLst>
            <pc:docMk/>
            <pc:sldMk cId="0" sldId="263"/>
            <ac:grpSpMk id="233" creationId="{75343792-FB15-4868-8582-6FB07FD06552}"/>
          </ac:grpSpMkLst>
        </pc:grpChg>
        <pc:grpChg chg="add del">
          <ac:chgData name="Gość" userId="" providerId="Windows Live" clId="Web-{96BBDFD7-2FD5-40DE-85D5-0EFF9C5617F3}" dt="2021-03-16T20:09:04.092" v="220"/>
          <ac:grpSpMkLst>
            <pc:docMk/>
            <pc:sldMk cId="0" sldId="263"/>
            <ac:grpSpMk id="256" creationId="{F594A2EF-2FF2-48A2-91C9-02790030750B}"/>
          </ac:grpSpMkLst>
        </pc:grpChg>
        <pc:picChg chg="add del mod ord">
          <ac:chgData name="Gość" userId="" providerId="Windows Live" clId="Web-{96BBDFD7-2FD5-40DE-85D5-0EFF9C5617F3}" dt="2021-03-16T19:56:02.168" v="113"/>
          <ac:picMkLst>
            <pc:docMk/>
            <pc:sldMk cId="0" sldId="263"/>
            <ac:picMk id="3" creationId="{832DC603-C601-4A0D-A485-1C529A6A93AF}"/>
          </ac:picMkLst>
        </pc:picChg>
        <pc:picChg chg="add del mod ord">
          <ac:chgData name="Gość" userId="" providerId="Windows Live" clId="Web-{96BBDFD7-2FD5-40DE-85D5-0EFF9C5617F3}" dt="2021-03-16T19:56:55.169" v="117"/>
          <ac:picMkLst>
            <pc:docMk/>
            <pc:sldMk cId="0" sldId="263"/>
            <ac:picMk id="7" creationId="{5E0572A7-F5BB-4129-A8BC-B0932BF19673}"/>
          </ac:picMkLst>
        </pc:picChg>
        <pc:picChg chg="add del mod ord">
          <ac:chgData name="Gość" userId="" providerId="Windows Live" clId="Web-{96BBDFD7-2FD5-40DE-85D5-0EFF9C5617F3}" dt="2021-03-16T20:03:00.537" v="153"/>
          <ac:picMkLst>
            <pc:docMk/>
            <pc:sldMk cId="0" sldId="263"/>
            <ac:picMk id="10" creationId="{E23125D3-5F80-4FB3-83E1-556938FFB11E}"/>
          </ac:picMkLst>
        </pc:picChg>
        <pc:picChg chg="add mod ord">
          <ac:chgData name="Gość" userId="" providerId="Windows Live" clId="Web-{96BBDFD7-2FD5-40DE-85D5-0EFF9C5617F3}" dt="2021-03-16T20:17:31.276" v="291" actId="14100"/>
          <ac:picMkLst>
            <pc:docMk/>
            <pc:sldMk cId="0" sldId="263"/>
            <ac:picMk id="15" creationId="{48B45FF2-A3DB-488F-9D92-21FE2C6BA4AD}"/>
          </ac:picMkLst>
        </pc:picChg>
        <pc:picChg chg="add del">
          <ac:chgData name="Gość" userId="" providerId="Windows Live" clId="Web-{96BBDFD7-2FD5-40DE-85D5-0EFF9C5617F3}" dt="2021-03-16T20:03:37.256" v="163"/>
          <ac:picMkLst>
            <pc:docMk/>
            <pc:sldMk cId="0" sldId="263"/>
            <ac:picMk id="44" creationId="{B0DAC8FB-A162-44E3-A606-C855A03A5B09}"/>
          </ac:picMkLst>
        </pc:picChg>
        <pc:cxnChg chg="add del">
          <ac:chgData name="Gość" userId="" providerId="Windows Live" clId="Web-{96BBDFD7-2FD5-40DE-85D5-0EFF9C5617F3}" dt="2021-03-16T19:43:32.064" v="54"/>
          <ac:cxnSpMkLst>
            <pc:docMk/>
            <pc:sldMk cId="0" sldId="263"/>
            <ac:cxnSpMk id="20" creationId="{CF8F36E2-BBE5-43FE-822F-AD8CAE08C071}"/>
          </ac:cxnSpMkLst>
        </pc:cxnChg>
        <pc:cxnChg chg="add del">
          <ac:chgData name="Gość" userId="" providerId="Windows Live" clId="Web-{96BBDFD7-2FD5-40DE-85D5-0EFF9C5617F3}" dt="2021-03-16T19:58:05.546" v="129"/>
          <ac:cxnSpMkLst>
            <pc:docMk/>
            <pc:sldMk cId="0" sldId="263"/>
            <ac:cxnSpMk id="32" creationId="{20E3A342-4D61-4E3F-AF90-1AB42AEB96CC}"/>
          </ac:cxnSpMkLst>
        </pc:cxnChg>
        <pc:cxnChg chg="add del">
          <ac:chgData name="Gość" userId="" providerId="Windows Live" clId="Web-{96BBDFD7-2FD5-40DE-85D5-0EFF9C5617F3}" dt="2021-03-16T20:03:17.756" v="157"/>
          <ac:cxnSpMkLst>
            <pc:docMk/>
            <pc:sldMk cId="0" sldId="263"/>
            <ac:cxnSpMk id="42" creationId="{CF8F36E2-BBE5-43FE-822F-AD8CAE08C071}"/>
          </ac:cxnSpMkLst>
        </pc:cxnChg>
        <pc:cxnChg chg="add del">
          <ac:chgData name="Gość" userId="" providerId="Windows Live" clId="Web-{96BBDFD7-2FD5-40DE-85D5-0EFF9C5617F3}" dt="2021-03-16T20:03:29.272" v="161"/>
          <ac:cxnSpMkLst>
            <pc:docMk/>
            <pc:sldMk cId="0" sldId="263"/>
            <ac:cxnSpMk id="51" creationId="{6CF1BAF6-AD41-4082-B212-8A1F9A2E8779}"/>
          </ac:cxnSpMkLst>
        </pc:cxnChg>
      </pc:sldChg>
      <pc:sldChg chg="modSp mod modClrScheme chgLayout">
        <pc:chgData name="Gość" userId="" providerId="Windows Live" clId="Web-{96BBDFD7-2FD5-40DE-85D5-0EFF9C5617F3}" dt="2021-03-16T20:09:46.577" v="223"/>
        <pc:sldMkLst>
          <pc:docMk/>
          <pc:sldMk cId="252826410" sldId="264"/>
        </pc:sldMkLst>
        <pc:spChg chg="mod ord">
          <ac:chgData name="Gość" userId="" providerId="Windows Live" clId="Web-{96BBDFD7-2FD5-40DE-85D5-0EFF9C5617F3}" dt="2021-03-16T20:09:46.577" v="223"/>
          <ac:spMkLst>
            <pc:docMk/>
            <pc:sldMk cId="252826410" sldId="264"/>
            <ac:spMk id="2" creationId="{717B942C-8AD1-4B4B-86AD-631F0D80E346}"/>
          </ac:spMkLst>
        </pc:spChg>
        <pc:picChg chg="mod ord">
          <ac:chgData name="Gość" userId="" providerId="Windows Live" clId="Web-{96BBDFD7-2FD5-40DE-85D5-0EFF9C5617F3}" dt="2021-03-16T20:09:46.577" v="223"/>
          <ac:picMkLst>
            <pc:docMk/>
            <pc:sldMk cId="252826410" sldId="264"/>
            <ac:picMk id="5" creationId="{F39D8C48-DD1D-47FE-9792-3015B073CA63}"/>
          </ac:picMkLst>
        </pc:picChg>
        <pc:picChg chg="mod ord">
          <ac:chgData name="Gość" userId="" providerId="Windows Live" clId="Web-{96BBDFD7-2FD5-40DE-85D5-0EFF9C5617F3}" dt="2021-03-16T20:09:46.577" v="223"/>
          <ac:picMkLst>
            <pc:docMk/>
            <pc:sldMk cId="252826410" sldId="264"/>
            <ac:picMk id="11" creationId="{138FEF6D-808D-4564-964B-538B4B163AFC}"/>
          </ac:picMkLst>
        </pc:picChg>
      </pc:sldChg>
      <pc:sldMasterChg chg="del delSldLayout">
        <pc:chgData name="Gość" userId="" providerId="Windows Live" clId="Web-{96BBDFD7-2FD5-40DE-85D5-0EFF9C5617F3}" dt="2021-03-16T20:07:02.136" v="201"/>
        <pc:sldMasterMkLst>
          <pc:docMk/>
          <pc:sldMasterMk cId="0" sldId="2147483648"/>
        </pc:sldMasterMkLst>
        <pc:sldLayoutChg chg="del">
          <pc:chgData name="Gość" userId="" providerId="Windows Live" clId="Web-{96BBDFD7-2FD5-40DE-85D5-0EFF9C5617F3}" dt="2021-03-16T20:07:02.136" v="201"/>
          <pc:sldLayoutMkLst>
            <pc:docMk/>
            <pc:sldMasterMk cId="0" sldId="2147483648"/>
            <pc:sldLayoutMk cId="0" sldId="2147483649"/>
          </pc:sldLayoutMkLst>
        </pc:sldLayoutChg>
        <pc:sldLayoutChg chg="del">
          <pc:chgData name="Gość" userId="" providerId="Windows Live" clId="Web-{96BBDFD7-2FD5-40DE-85D5-0EFF9C5617F3}" dt="2021-03-16T20:07:02.136" v="201"/>
          <pc:sldLayoutMkLst>
            <pc:docMk/>
            <pc:sldMasterMk cId="0" sldId="2147483648"/>
            <pc:sldLayoutMk cId="0" sldId="2147483650"/>
          </pc:sldLayoutMkLst>
        </pc:sldLayoutChg>
        <pc:sldLayoutChg chg="del">
          <pc:chgData name="Gość" userId="" providerId="Windows Live" clId="Web-{96BBDFD7-2FD5-40DE-85D5-0EFF9C5617F3}" dt="2021-03-16T20:07:02.136" v="201"/>
          <pc:sldLayoutMkLst>
            <pc:docMk/>
            <pc:sldMasterMk cId="0" sldId="2147483648"/>
            <pc:sldLayoutMk cId="0" sldId="2147483651"/>
          </pc:sldLayoutMkLst>
        </pc:sldLayoutChg>
        <pc:sldLayoutChg chg="del">
          <pc:chgData name="Gość" userId="" providerId="Windows Live" clId="Web-{96BBDFD7-2FD5-40DE-85D5-0EFF9C5617F3}" dt="2021-03-16T20:07:02.136" v="201"/>
          <pc:sldLayoutMkLst>
            <pc:docMk/>
            <pc:sldMasterMk cId="0" sldId="2147483648"/>
            <pc:sldLayoutMk cId="0" sldId="2147483652"/>
          </pc:sldLayoutMkLst>
        </pc:sldLayoutChg>
        <pc:sldLayoutChg chg="del">
          <pc:chgData name="Gość" userId="" providerId="Windows Live" clId="Web-{96BBDFD7-2FD5-40DE-85D5-0EFF9C5617F3}" dt="2021-03-16T20:07:02.136" v="201"/>
          <pc:sldLayoutMkLst>
            <pc:docMk/>
            <pc:sldMasterMk cId="0" sldId="2147483648"/>
            <pc:sldLayoutMk cId="0" sldId="2147483653"/>
          </pc:sldLayoutMkLst>
        </pc:sldLayoutChg>
        <pc:sldLayoutChg chg="del">
          <pc:chgData name="Gość" userId="" providerId="Windows Live" clId="Web-{96BBDFD7-2FD5-40DE-85D5-0EFF9C5617F3}" dt="2021-03-16T20:07:02.136" v="201"/>
          <pc:sldLayoutMkLst>
            <pc:docMk/>
            <pc:sldMasterMk cId="0" sldId="2147483648"/>
            <pc:sldLayoutMk cId="0" sldId="2147483654"/>
          </pc:sldLayoutMkLst>
        </pc:sldLayoutChg>
        <pc:sldLayoutChg chg="del">
          <pc:chgData name="Gość" userId="" providerId="Windows Live" clId="Web-{96BBDFD7-2FD5-40DE-85D5-0EFF9C5617F3}" dt="2021-03-16T20:07:02.136" v="201"/>
          <pc:sldLayoutMkLst>
            <pc:docMk/>
            <pc:sldMasterMk cId="0" sldId="2147483648"/>
            <pc:sldLayoutMk cId="0" sldId="2147483655"/>
          </pc:sldLayoutMkLst>
        </pc:sldLayoutChg>
        <pc:sldLayoutChg chg="del">
          <pc:chgData name="Gość" userId="" providerId="Windows Live" clId="Web-{96BBDFD7-2FD5-40DE-85D5-0EFF9C5617F3}" dt="2021-03-16T20:07:02.136" v="201"/>
          <pc:sldLayoutMkLst>
            <pc:docMk/>
            <pc:sldMasterMk cId="0" sldId="2147483648"/>
            <pc:sldLayoutMk cId="0" sldId="2147483656"/>
          </pc:sldLayoutMkLst>
        </pc:sldLayoutChg>
        <pc:sldLayoutChg chg="del">
          <pc:chgData name="Gość" userId="" providerId="Windows Live" clId="Web-{96BBDFD7-2FD5-40DE-85D5-0EFF9C5617F3}" dt="2021-03-16T20:07:02.136" v="201"/>
          <pc:sldLayoutMkLst>
            <pc:docMk/>
            <pc:sldMasterMk cId="0" sldId="2147483648"/>
            <pc:sldLayoutMk cId="0" sldId="2147483657"/>
          </pc:sldLayoutMkLst>
        </pc:sldLayoutChg>
        <pc:sldLayoutChg chg="del">
          <pc:chgData name="Gość" userId="" providerId="Windows Live" clId="Web-{96BBDFD7-2FD5-40DE-85D5-0EFF9C5617F3}" dt="2021-03-16T20:07:02.136" v="201"/>
          <pc:sldLayoutMkLst>
            <pc:docMk/>
            <pc:sldMasterMk cId="0" sldId="2147483648"/>
            <pc:sldLayoutMk cId="0" sldId="2147483658"/>
          </pc:sldLayoutMkLst>
        </pc:sldLayoutChg>
        <pc:sldLayoutChg chg="del">
          <pc:chgData name="Gość" userId="" providerId="Windows Live" clId="Web-{96BBDFD7-2FD5-40DE-85D5-0EFF9C5617F3}" dt="2021-03-16T20:07:02.136" v="201"/>
          <pc:sldLayoutMkLst>
            <pc:docMk/>
            <pc:sldMasterMk cId="0" sldId="2147483648"/>
            <pc:sldLayoutMk cId="0" sldId="2147483659"/>
          </pc:sldLayoutMkLst>
        </pc:sldLayoutChg>
      </pc:sldMasterChg>
      <pc:sldMasterChg chg="add del addSldLayout delSldLayout modSldLayout">
        <pc:chgData name="Gość" userId="" providerId="Windows Live" clId="Web-{96BBDFD7-2FD5-40DE-85D5-0EFF9C5617F3}" dt="2021-03-16T20:09:46.577" v="223"/>
        <pc:sldMasterMkLst>
          <pc:docMk/>
          <pc:sldMasterMk cId="576996765" sldId="2147483660"/>
        </pc:sldMasterMkLst>
        <pc:sldLayoutChg chg="add del mod replId">
          <pc:chgData name="Gość" userId="" providerId="Windows Live" clId="Web-{96BBDFD7-2FD5-40DE-85D5-0EFF9C5617F3}" dt="2021-03-16T20:09:46.577" v="223"/>
          <pc:sldLayoutMkLst>
            <pc:docMk/>
            <pc:sldMasterMk cId="576996765" sldId="2147483660"/>
            <pc:sldLayoutMk cId="1199855585" sldId="2147483661"/>
          </pc:sldLayoutMkLst>
        </pc:sldLayoutChg>
        <pc:sldLayoutChg chg="add del mod replId">
          <pc:chgData name="Gość" userId="" providerId="Windows Live" clId="Web-{96BBDFD7-2FD5-40DE-85D5-0EFF9C5617F3}" dt="2021-03-16T20:09:46.577" v="223"/>
          <pc:sldLayoutMkLst>
            <pc:docMk/>
            <pc:sldMasterMk cId="576996765" sldId="2147483660"/>
            <pc:sldLayoutMk cId="311682749" sldId="2147483662"/>
          </pc:sldLayoutMkLst>
        </pc:sldLayoutChg>
        <pc:sldLayoutChg chg="add del mod replId">
          <pc:chgData name="Gość" userId="" providerId="Windows Live" clId="Web-{96BBDFD7-2FD5-40DE-85D5-0EFF9C5617F3}" dt="2021-03-16T20:09:46.577" v="223"/>
          <pc:sldLayoutMkLst>
            <pc:docMk/>
            <pc:sldMasterMk cId="576996765" sldId="2147483660"/>
            <pc:sldLayoutMk cId="3910093479" sldId="2147483663"/>
          </pc:sldLayoutMkLst>
        </pc:sldLayoutChg>
        <pc:sldLayoutChg chg="add del mod replId">
          <pc:chgData name="Gość" userId="" providerId="Windows Live" clId="Web-{96BBDFD7-2FD5-40DE-85D5-0EFF9C5617F3}" dt="2021-03-16T20:09:46.577" v="223"/>
          <pc:sldLayoutMkLst>
            <pc:docMk/>
            <pc:sldMasterMk cId="576996765" sldId="2147483660"/>
            <pc:sldLayoutMk cId="3209008488" sldId="2147483664"/>
          </pc:sldLayoutMkLst>
        </pc:sldLayoutChg>
        <pc:sldLayoutChg chg="add del mod replId">
          <pc:chgData name="Gość" userId="" providerId="Windows Live" clId="Web-{96BBDFD7-2FD5-40DE-85D5-0EFF9C5617F3}" dt="2021-03-16T20:09:46.577" v="223"/>
          <pc:sldLayoutMkLst>
            <pc:docMk/>
            <pc:sldMasterMk cId="576996765" sldId="2147483660"/>
            <pc:sldLayoutMk cId="64138833" sldId="2147483665"/>
          </pc:sldLayoutMkLst>
        </pc:sldLayoutChg>
        <pc:sldLayoutChg chg="add del mod replId">
          <pc:chgData name="Gość" userId="" providerId="Windows Live" clId="Web-{96BBDFD7-2FD5-40DE-85D5-0EFF9C5617F3}" dt="2021-03-16T20:09:46.577" v="223"/>
          <pc:sldLayoutMkLst>
            <pc:docMk/>
            <pc:sldMasterMk cId="576996765" sldId="2147483660"/>
            <pc:sldLayoutMk cId="1842857511" sldId="2147483666"/>
          </pc:sldLayoutMkLst>
        </pc:sldLayoutChg>
        <pc:sldLayoutChg chg="add del mod replId">
          <pc:chgData name="Gość" userId="" providerId="Windows Live" clId="Web-{96BBDFD7-2FD5-40DE-85D5-0EFF9C5617F3}" dt="2021-03-16T20:09:46.577" v="223"/>
          <pc:sldLayoutMkLst>
            <pc:docMk/>
            <pc:sldMasterMk cId="576996765" sldId="2147483660"/>
            <pc:sldLayoutMk cId="1684766766" sldId="2147483667"/>
          </pc:sldLayoutMkLst>
        </pc:sldLayoutChg>
        <pc:sldLayoutChg chg="add del mod replId">
          <pc:chgData name="Gość" userId="" providerId="Windows Live" clId="Web-{96BBDFD7-2FD5-40DE-85D5-0EFF9C5617F3}" dt="2021-03-16T20:09:46.577" v="223"/>
          <pc:sldLayoutMkLst>
            <pc:docMk/>
            <pc:sldMasterMk cId="576996765" sldId="2147483660"/>
            <pc:sldLayoutMk cId="2200667189" sldId="2147483668"/>
          </pc:sldLayoutMkLst>
        </pc:sldLayoutChg>
        <pc:sldLayoutChg chg="add del mod replId">
          <pc:chgData name="Gość" userId="" providerId="Windows Live" clId="Web-{96BBDFD7-2FD5-40DE-85D5-0EFF9C5617F3}" dt="2021-03-16T20:09:46.577" v="223"/>
          <pc:sldLayoutMkLst>
            <pc:docMk/>
            <pc:sldMasterMk cId="576996765" sldId="2147483660"/>
            <pc:sldLayoutMk cId="1611667670" sldId="2147483669"/>
          </pc:sldLayoutMkLst>
        </pc:sldLayoutChg>
        <pc:sldLayoutChg chg="add del mod replId">
          <pc:chgData name="Gość" userId="" providerId="Windows Live" clId="Web-{96BBDFD7-2FD5-40DE-85D5-0EFF9C5617F3}" dt="2021-03-16T20:09:46.577" v="223"/>
          <pc:sldLayoutMkLst>
            <pc:docMk/>
            <pc:sldMasterMk cId="576996765" sldId="2147483660"/>
            <pc:sldLayoutMk cId="3031229090" sldId="2147483670"/>
          </pc:sldLayoutMkLst>
        </pc:sldLayoutChg>
        <pc:sldLayoutChg chg="add del mod replId">
          <pc:chgData name="Gość" userId="" providerId="Windows Live" clId="Web-{96BBDFD7-2FD5-40DE-85D5-0EFF9C5617F3}" dt="2021-03-16T20:09:46.577" v="223"/>
          <pc:sldLayoutMkLst>
            <pc:docMk/>
            <pc:sldMasterMk cId="576996765" sldId="2147483660"/>
            <pc:sldLayoutMk cId="2744828060" sldId="2147483671"/>
          </pc:sldLayoutMkLst>
        </pc:sldLayoutChg>
      </pc:sldMasterChg>
      <pc:sldMasterChg chg="add addSldLayout modSldLayout">
        <pc:chgData name="Gość" userId="" providerId="Windows Live" clId="Web-{96BBDFD7-2FD5-40DE-85D5-0EFF9C5617F3}" dt="2021-03-16T20:09:46.577" v="223"/>
        <pc:sldMasterMkLst>
          <pc:docMk/>
          <pc:sldMasterMk cId="2275585275" sldId="2147483672"/>
        </pc:sldMasterMkLst>
        <pc:sldLayoutChg chg="add mod replId">
          <pc:chgData name="Gość" userId="" providerId="Windows Live" clId="Web-{96BBDFD7-2FD5-40DE-85D5-0EFF9C5617F3}" dt="2021-03-16T20:09:46.577" v="223"/>
          <pc:sldLayoutMkLst>
            <pc:docMk/>
            <pc:sldMasterMk cId="2275585275" sldId="2147483672"/>
            <pc:sldLayoutMk cId="2789103453" sldId="2147483673"/>
          </pc:sldLayoutMkLst>
        </pc:sldLayoutChg>
        <pc:sldLayoutChg chg="add mod replId">
          <pc:chgData name="Gość" userId="" providerId="Windows Live" clId="Web-{96BBDFD7-2FD5-40DE-85D5-0EFF9C5617F3}" dt="2021-03-16T20:09:46.577" v="223"/>
          <pc:sldLayoutMkLst>
            <pc:docMk/>
            <pc:sldMasterMk cId="2275585275" sldId="2147483672"/>
            <pc:sldLayoutMk cId="3070801428" sldId="2147483674"/>
          </pc:sldLayoutMkLst>
        </pc:sldLayoutChg>
        <pc:sldLayoutChg chg="add mod replId">
          <pc:chgData name="Gość" userId="" providerId="Windows Live" clId="Web-{96BBDFD7-2FD5-40DE-85D5-0EFF9C5617F3}" dt="2021-03-16T20:09:46.577" v="223"/>
          <pc:sldLayoutMkLst>
            <pc:docMk/>
            <pc:sldMasterMk cId="2275585275" sldId="2147483672"/>
            <pc:sldLayoutMk cId="86088969" sldId="2147483675"/>
          </pc:sldLayoutMkLst>
        </pc:sldLayoutChg>
        <pc:sldLayoutChg chg="add mod replId">
          <pc:chgData name="Gość" userId="" providerId="Windows Live" clId="Web-{96BBDFD7-2FD5-40DE-85D5-0EFF9C5617F3}" dt="2021-03-16T20:09:46.577" v="223"/>
          <pc:sldLayoutMkLst>
            <pc:docMk/>
            <pc:sldMasterMk cId="2275585275" sldId="2147483672"/>
            <pc:sldLayoutMk cId="507042216" sldId="2147483676"/>
          </pc:sldLayoutMkLst>
        </pc:sldLayoutChg>
        <pc:sldLayoutChg chg="add mod replId">
          <pc:chgData name="Gość" userId="" providerId="Windows Live" clId="Web-{96BBDFD7-2FD5-40DE-85D5-0EFF9C5617F3}" dt="2021-03-16T20:09:46.577" v="223"/>
          <pc:sldLayoutMkLst>
            <pc:docMk/>
            <pc:sldMasterMk cId="2275585275" sldId="2147483672"/>
            <pc:sldLayoutMk cId="4196454021" sldId="2147483677"/>
          </pc:sldLayoutMkLst>
        </pc:sldLayoutChg>
        <pc:sldLayoutChg chg="add mod replId">
          <pc:chgData name="Gość" userId="" providerId="Windows Live" clId="Web-{96BBDFD7-2FD5-40DE-85D5-0EFF9C5617F3}" dt="2021-03-16T20:09:46.577" v="223"/>
          <pc:sldLayoutMkLst>
            <pc:docMk/>
            <pc:sldMasterMk cId="2275585275" sldId="2147483672"/>
            <pc:sldLayoutMk cId="1666324946" sldId="2147483678"/>
          </pc:sldLayoutMkLst>
        </pc:sldLayoutChg>
        <pc:sldLayoutChg chg="add mod replId">
          <pc:chgData name="Gość" userId="" providerId="Windows Live" clId="Web-{96BBDFD7-2FD5-40DE-85D5-0EFF9C5617F3}" dt="2021-03-16T20:09:46.577" v="223"/>
          <pc:sldLayoutMkLst>
            <pc:docMk/>
            <pc:sldMasterMk cId="2275585275" sldId="2147483672"/>
            <pc:sldLayoutMk cId="2199337808" sldId="2147483679"/>
          </pc:sldLayoutMkLst>
        </pc:sldLayoutChg>
        <pc:sldLayoutChg chg="add mod replId">
          <pc:chgData name="Gość" userId="" providerId="Windows Live" clId="Web-{96BBDFD7-2FD5-40DE-85D5-0EFF9C5617F3}" dt="2021-03-16T20:09:46.577" v="223"/>
          <pc:sldLayoutMkLst>
            <pc:docMk/>
            <pc:sldMasterMk cId="2275585275" sldId="2147483672"/>
            <pc:sldLayoutMk cId="4208958772" sldId="2147483680"/>
          </pc:sldLayoutMkLst>
        </pc:sldLayoutChg>
        <pc:sldLayoutChg chg="add mod replId">
          <pc:chgData name="Gość" userId="" providerId="Windows Live" clId="Web-{96BBDFD7-2FD5-40DE-85D5-0EFF9C5617F3}" dt="2021-03-16T20:09:46.577" v="223"/>
          <pc:sldLayoutMkLst>
            <pc:docMk/>
            <pc:sldMasterMk cId="2275585275" sldId="2147483672"/>
            <pc:sldLayoutMk cId="109645834" sldId="2147483681"/>
          </pc:sldLayoutMkLst>
        </pc:sldLayoutChg>
        <pc:sldLayoutChg chg="add mod replId">
          <pc:chgData name="Gość" userId="" providerId="Windows Live" clId="Web-{96BBDFD7-2FD5-40DE-85D5-0EFF9C5617F3}" dt="2021-03-16T20:09:46.577" v="223"/>
          <pc:sldLayoutMkLst>
            <pc:docMk/>
            <pc:sldMasterMk cId="2275585275" sldId="2147483672"/>
            <pc:sldLayoutMk cId="114445984" sldId="2147483682"/>
          </pc:sldLayoutMkLst>
        </pc:sldLayoutChg>
        <pc:sldLayoutChg chg="add mod replId">
          <pc:chgData name="Gość" userId="" providerId="Windows Live" clId="Web-{96BBDFD7-2FD5-40DE-85D5-0EFF9C5617F3}" dt="2021-03-16T20:09:46.577" v="223"/>
          <pc:sldLayoutMkLst>
            <pc:docMk/>
            <pc:sldMasterMk cId="2275585275" sldId="2147483672"/>
            <pc:sldLayoutMk cId="1505050117" sldId="2147483683"/>
          </pc:sldLayoutMkLst>
        </pc:sldLayoutChg>
      </pc:sldMasterChg>
    </pc:docChg>
  </pc:docChgLst>
  <pc:docChgLst>
    <pc:chgData name="Gość" providerId="Windows Live" clId="Web-{836488C0-7067-456D-93EA-6FB39F3CDE5C}"/>
    <pc:docChg chg="addSld modSld">
      <pc:chgData name="Gość" userId="" providerId="Windows Live" clId="Web-{836488C0-7067-456D-93EA-6FB39F3CDE5C}" dt="2021-03-17T19:08:36.331" v="56" actId="14100"/>
      <pc:docMkLst>
        <pc:docMk/>
      </pc:docMkLst>
      <pc:sldChg chg="addSp delSp modSp new">
        <pc:chgData name="Gość" userId="" providerId="Windows Live" clId="Web-{836488C0-7067-456D-93EA-6FB39F3CDE5C}" dt="2021-03-17T19:08:36.331" v="56" actId="14100"/>
        <pc:sldMkLst>
          <pc:docMk/>
          <pc:sldMk cId="1793071583" sldId="265"/>
        </pc:sldMkLst>
        <pc:spChg chg="mod">
          <ac:chgData name="Gość" userId="" providerId="Windows Live" clId="Web-{836488C0-7067-456D-93EA-6FB39F3CDE5C}" dt="2021-03-17T19:07:48.923" v="51" actId="20577"/>
          <ac:spMkLst>
            <pc:docMk/>
            <pc:sldMk cId="1793071583" sldId="265"/>
            <ac:spMk id="2" creationId="{CFCFB69A-1F96-4D9F-9344-582D9EA6F876}"/>
          </ac:spMkLst>
        </pc:spChg>
        <pc:spChg chg="del">
          <ac:chgData name="Gość" userId="" providerId="Windows Live" clId="Web-{836488C0-7067-456D-93EA-6FB39F3CDE5C}" dt="2021-03-17T19:00:45.290" v="16"/>
          <ac:spMkLst>
            <pc:docMk/>
            <pc:sldMk cId="1793071583" sldId="265"/>
            <ac:spMk id="3" creationId="{DA63C7EF-D681-4C57-8611-6A8BD1BFCF67}"/>
          </ac:spMkLst>
        </pc:spChg>
        <pc:spChg chg="add mod">
          <ac:chgData name="Gość" userId="" providerId="Windows Live" clId="Web-{836488C0-7067-456D-93EA-6FB39F3CDE5C}" dt="2021-03-17T19:05:25.967" v="31" actId="20577"/>
          <ac:spMkLst>
            <pc:docMk/>
            <pc:sldMk cId="1793071583" sldId="265"/>
            <ac:spMk id="5" creationId="{398309C6-72DD-44BB-AC2F-C18522181A9C}"/>
          </ac:spMkLst>
        </pc:spChg>
        <pc:spChg chg="add del mod">
          <ac:chgData name="Gość" userId="" providerId="Windows Live" clId="Web-{836488C0-7067-456D-93EA-6FB39F3CDE5C}" dt="2021-03-17T19:04:54.826" v="26"/>
          <ac:spMkLst>
            <pc:docMk/>
            <pc:sldMk cId="1793071583" sldId="265"/>
            <ac:spMk id="6" creationId="{45A8D77F-BBD0-492D-A199-46027DB0F3D8}"/>
          </ac:spMkLst>
        </pc:spChg>
        <pc:spChg chg="add del">
          <ac:chgData name="Gość" userId="" providerId="Windows Live" clId="Web-{836488C0-7067-456D-93EA-6FB39F3CDE5C}" dt="2021-03-17T19:05:20.233" v="30"/>
          <ac:spMkLst>
            <pc:docMk/>
            <pc:sldMk cId="1793071583" sldId="265"/>
            <ac:spMk id="7" creationId="{36013D4F-3C43-4A6E-BF3C-9AF848379189}"/>
          </ac:spMkLst>
        </pc:spChg>
        <pc:spChg chg="add del">
          <ac:chgData name="Gość" userId="" providerId="Windows Live" clId="Web-{836488C0-7067-456D-93EA-6FB39F3CDE5C}" dt="2021-03-17T19:07:39.283" v="50"/>
          <ac:spMkLst>
            <pc:docMk/>
            <pc:sldMk cId="1793071583" sldId="265"/>
            <ac:spMk id="8" creationId="{59DBB6D7-981F-4D40-9B77-7EBD65250CA4}"/>
          </ac:spMkLst>
        </pc:spChg>
        <pc:spChg chg="add mod">
          <ac:chgData name="Gość" userId="" providerId="Windows Live" clId="Web-{836488C0-7067-456D-93EA-6FB39F3CDE5C}" dt="2021-03-17T19:08:36.331" v="56" actId="14100"/>
          <ac:spMkLst>
            <pc:docMk/>
            <pc:sldMk cId="1793071583" sldId="265"/>
            <ac:spMk id="9" creationId="{59DBB6D7-981F-4D40-9B77-7EBD65250CA4}"/>
          </ac:spMkLst>
        </pc:spChg>
        <pc:picChg chg="add mod ord">
          <ac:chgData name="Gość" userId="" providerId="Windows Live" clId="Web-{836488C0-7067-456D-93EA-6FB39F3CDE5C}" dt="2021-03-17T19:08:11.268" v="52" actId="14100"/>
          <ac:picMkLst>
            <pc:docMk/>
            <pc:sldMk cId="1793071583" sldId="265"/>
            <ac:picMk id="4" creationId="{C378F4E0-9BC4-4384-A93D-8E66AE57EF26}"/>
          </ac:picMkLst>
        </pc:picChg>
      </pc:sldChg>
    </pc:docChg>
  </pc:docChgLst>
  <pc:docChgLst>
    <pc:chgData name="Magdalena Charuba" userId="6b266a65fc1edc41" providerId="Windows Live" clId="Web-{DA6A9F9F-CE38-4DCD-86E2-6EC42EE6DFA0}"/>
    <pc:docChg chg="addSld modSld">
      <pc:chgData name="Magdalena Charuba" userId="6b266a65fc1edc41" providerId="Windows Live" clId="Web-{DA6A9F9F-CE38-4DCD-86E2-6EC42EE6DFA0}" dt="2021-03-15T23:34:29.886" v="279" actId="14100"/>
      <pc:docMkLst>
        <pc:docMk/>
      </pc:docMkLst>
      <pc:sldChg chg="modSp">
        <pc:chgData name="Magdalena Charuba" userId="6b266a65fc1edc41" providerId="Windows Live" clId="Web-{DA6A9F9F-CE38-4DCD-86E2-6EC42EE6DFA0}" dt="2021-03-15T23:16:21.768" v="10" actId="20577"/>
        <pc:sldMkLst>
          <pc:docMk/>
          <pc:sldMk cId="0" sldId="258"/>
        </pc:sldMkLst>
        <pc:spChg chg="mod">
          <ac:chgData name="Magdalena Charuba" userId="6b266a65fc1edc41" providerId="Windows Live" clId="Web-{DA6A9F9F-CE38-4DCD-86E2-6EC42EE6DFA0}" dt="2021-03-15T23:16:21.768" v="10" actId="20577"/>
          <ac:spMkLst>
            <pc:docMk/>
            <pc:sldMk cId="0" sldId="258"/>
            <ac:spMk id="4" creationId="{00000000-0000-0000-0000-000000000000}"/>
          </ac:spMkLst>
        </pc:spChg>
      </pc:sldChg>
      <pc:sldChg chg="modSp">
        <pc:chgData name="Magdalena Charuba" userId="6b266a65fc1edc41" providerId="Windows Live" clId="Web-{DA6A9F9F-CE38-4DCD-86E2-6EC42EE6DFA0}" dt="2021-03-15T23:16:42.424" v="16" actId="20577"/>
        <pc:sldMkLst>
          <pc:docMk/>
          <pc:sldMk cId="0" sldId="259"/>
        </pc:sldMkLst>
        <pc:spChg chg="mod">
          <ac:chgData name="Magdalena Charuba" userId="6b266a65fc1edc41" providerId="Windows Live" clId="Web-{DA6A9F9F-CE38-4DCD-86E2-6EC42EE6DFA0}" dt="2021-03-15T23:16:42.424" v="16" actId="20577"/>
          <ac:spMkLst>
            <pc:docMk/>
            <pc:sldMk cId="0" sldId="259"/>
            <ac:spMk id="10" creationId="{00000000-0000-0000-0000-000000000000}"/>
          </ac:spMkLst>
        </pc:spChg>
      </pc:sldChg>
      <pc:sldChg chg="addSp delSp modSp new">
        <pc:chgData name="Magdalena Charuba" userId="6b266a65fc1edc41" providerId="Windows Live" clId="Web-{DA6A9F9F-CE38-4DCD-86E2-6EC42EE6DFA0}" dt="2021-03-15T23:34:29.886" v="279" actId="14100"/>
        <pc:sldMkLst>
          <pc:docMk/>
          <pc:sldMk cId="252826410" sldId="264"/>
        </pc:sldMkLst>
        <pc:spChg chg="mod">
          <ac:chgData name="Magdalena Charuba" userId="6b266a65fc1edc41" providerId="Windows Live" clId="Web-{DA6A9F9F-CE38-4DCD-86E2-6EC42EE6DFA0}" dt="2021-03-15T23:34:29.886" v="279" actId="14100"/>
          <ac:spMkLst>
            <pc:docMk/>
            <pc:sldMk cId="252826410" sldId="264"/>
            <ac:spMk id="2" creationId="{717B942C-8AD1-4B4B-86AD-631F0D80E346}"/>
          </ac:spMkLst>
        </pc:spChg>
        <pc:spChg chg="del">
          <ac:chgData name="Magdalena Charuba" userId="6b266a65fc1edc41" providerId="Windows Live" clId="Web-{DA6A9F9F-CE38-4DCD-86E2-6EC42EE6DFA0}" dt="2021-03-15T23:23:19.696" v="246"/>
          <ac:spMkLst>
            <pc:docMk/>
            <pc:sldMk cId="252826410" sldId="264"/>
            <ac:spMk id="3" creationId="{694F70B6-A64F-47C7-8E17-64ECE2BF506A}"/>
          </ac:spMkLst>
        </pc:spChg>
        <pc:spChg chg="del">
          <ac:chgData name="Magdalena Charuba" userId="6b266a65fc1edc41" providerId="Windows Live" clId="Web-{DA6A9F9F-CE38-4DCD-86E2-6EC42EE6DFA0}" dt="2021-03-15T23:29:37.538" v="248"/>
          <ac:spMkLst>
            <pc:docMk/>
            <pc:sldMk cId="252826410" sldId="264"/>
            <ac:spMk id="4" creationId="{AC9BF7F5-CAB8-4F15-9571-07746EBCB073}"/>
          </ac:spMkLst>
        </pc:spChg>
        <pc:spChg chg="add del mod">
          <ac:chgData name="Magdalena Charuba" userId="6b266a65fc1edc41" providerId="Windows Live" clId="Web-{DA6A9F9F-CE38-4DCD-86E2-6EC42EE6DFA0}" dt="2021-03-15T23:32:12.900" v="268"/>
          <ac:spMkLst>
            <pc:docMk/>
            <pc:sldMk cId="252826410" sldId="264"/>
            <ac:spMk id="10" creationId="{48FC4D79-7ADF-4B15-8B30-148DD69F4C6A}"/>
          </ac:spMkLst>
        </pc:spChg>
        <pc:picChg chg="add mod ord">
          <ac:chgData name="Magdalena Charuba" userId="6b266a65fc1edc41" providerId="Windows Live" clId="Web-{DA6A9F9F-CE38-4DCD-86E2-6EC42EE6DFA0}" dt="2021-03-15T23:33:38.573" v="276" actId="14100"/>
          <ac:picMkLst>
            <pc:docMk/>
            <pc:sldMk cId="252826410" sldId="264"/>
            <ac:picMk id="5" creationId="{F39D8C48-DD1D-47FE-9792-3015B073CA63}"/>
          </ac:picMkLst>
        </pc:picChg>
        <pc:picChg chg="add del mod ord">
          <ac:chgData name="Magdalena Charuba" userId="6b266a65fc1edc41" providerId="Windows Live" clId="Web-{DA6A9F9F-CE38-4DCD-86E2-6EC42EE6DFA0}" dt="2021-03-15T23:32:01.259" v="267"/>
          <ac:picMkLst>
            <pc:docMk/>
            <pc:sldMk cId="252826410" sldId="264"/>
            <ac:picMk id="6" creationId="{ACF7C6DB-ACE6-4A5B-AC19-4ABF1A85D5C3}"/>
          </ac:picMkLst>
        </pc:picChg>
        <pc:picChg chg="add del mod">
          <ac:chgData name="Magdalena Charuba" userId="6b266a65fc1edc41" providerId="Windows Live" clId="Web-{DA6A9F9F-CE38-4DCD-86E2-6EC42EE6DFA0}" dt="2021-03-15T23:31:51.805" v="265"/>
          <ac:picMkLst>
            <pc:docMk/>
            <pc:sldMk cId="252826410" sldId="264"/>
            <ac:picMk id="7" creationId="{29179F7D-7F0E-4137-AE2E-EDAF4EE900AF}"/>
          </ac:picMkLst>
        </pc:picChg>
        <pc:picChg chg="add mod">
          <ac:chgData name="Magdalena Charuba" userId="6b266a65fc1edc41" providerId="Windows Live" clId="Web-{DA6A9F9F-CE38-4DCD-86E2-6EC42EE6DFA0}" dt="2021-03-15T23:32:21.196" v="270" actId="14100"/>
          <ac:picMkLst>
            <pc:docMk/>
            <pc:sldMk cId="252826410" sldId="264"/>
            <ac:picMk id="8" creationId="{4E145890-2448-4AFF-8EA2-BE1E2E537AA7}"/>
          </ac:picMkLst>
        </pc:picChg>
        <pc:picChg chg="add mod ord">
          <ac:chgData name="Magdalena Charuba" userId="6b266a65fc1edc41" providerId="Windows Live" clId="Web-{DA6A9F9F-CE38-4DCD-86E2-6EC42EE6DFA0}" dt="2021-03-15T23:33:42.573" v="277" actId="1076"/>
          <ac:picMkLst>
            <pc:docMk/>
            <pc:sldMk cId="252826410" sldId="264"/>
            <ac:picMk id="11" creationId="{138FEF6D-808D-4564-964B-538B4B163AFC}"/>
          </ac:picMkLst>
        </pc:picChg>
      </pc:sldChg>
    </pc:docChg>
  </pc:docChgLst>
  <pc:docChgLst>
    <pc:chgData name="Gość" providerId="Windows Live" clId="Web-{574BD704-9448-477B-89FB-F311404B9C9A}"/>
    <pc:docChg chg="addSld modSld">
      <pc:chgData name="Gość" userId="" providerId="Windows Live" clId="Web-{574BD704-9448-477B-89FB-F311404B9C9A}" dt="2021-03-23T21:11:51.749" v="225" actId="20577"/>
      <pc:docMkLst>
        <pc:docMk/>
      </pc:docMkLst>
      <pc:sldChg chg="addSp delSp modSp new mod setBg setClrOvrMap">
        <pc:chgData name="Gość" userId="" providerId="Windows Live" clId="Web-{574BD704-9448-477B-89FB-F311404B9C9A}" dt="2021-03-23T21:11:51.749" v="225" actId="20577"/>
        <pc:sldMkLst>
          <pc:docMk/>
          <pc:sldMk cId="2508616326" sldId="267"/>
        </pc:sldMkLst>
        <pc:spChg chg="del mod ord">
          <ac:chgData name="Gość" userId="" providerId="Windows Live" clId="Web-{574BD704-9448-477B-89FB-F311404B9C9A}" dt="2021-03-23T21:00:28.767" v="31"/>
          <ac:spMkLst>
            <pc:docMk/>
            <pc:sldMk cId="2508616326" sldId="267"/>
            <ac:spMk id="2" creationId="{A8CA875B-A036-4AC8-B66B-6E22FCEB1699}"/>
          </ac:spMkLst>
        </pc:spChg>
        <pc:spChg chg="del mod">
          <ac:chgData name="Gość" userId="" providerId="Windows Live" clId="Web-{574BD704-9448-477B-89FB-F311404B9C9A}" dt="2021-03-23T20:57:23.435" v="6"/>
          <ac:spMkLst>
            <pc:docMk/>
            <pc:sldMk cId="2508616326" sldId="267"/>
            <ac:spMk id="3" creationId="{66B0DD8E-81E3-450F-AB32-64FF577FD6BB}"/>
          </ac:spMkLst>
        </pc:spChg>
        <pc:spChg chg="mod ord">
          <ac:chgData name="Gość" userId="" providerId="Windows Live" clId="Web-{574BD704-9448-477B-89FB-F311404B9C9A}" dt="2021-03-23T21:02:09.191" v="55" actId="14100"/>
          <ac:spMkLst>
            <pc:docMk/>
            <pc:sldMk cId="2508616326" sldId="267"/>
            <ac:spMk id="4" creationId="{FF9C4D1E-CB92-409A-B9C0-190DF963C860}"/>
          </ac:spMkLst>
        </pc:spChg>
        <pc:spChg chg="add mod">
          <ac:chgData name="Gość" userId="" providerId="Windows Live" clId="Web-{574BD704-9448-477B-89FB-F311404B9C9A}" dt="2021-03-23T21:11:51.749" v="225" actId="20577"/>
          <ac:spMkLst>
            <pc:docMk/>
            <pc:sldMk cId="2508616326" sldId="267"/>
            <ac:spMk id="8" creationId="{945A1B70-9F58-4757-B3F2-281E05FFFCF9}"/>
          </ac:spMkLst>
        </pc:spChg>
        <pc:spChg chg="add del">
          <ac:chgData name="Gość" userId="" providerId="Windows Live" clId="Web-{574BD704-9448-477B-89FB-F311404B9C9A}" dt="2021-03-23T21:06:47.368" v="126"/>
          <ac:spMkLst>
            <pc:docMk/>
            <pc:sldMk cId="2508616326" sldId="267"/>
            <ac:spMk id="9" creationId="{97C2DAC0-8BBD-4B08-9DB7-39676BA4543B}"/>
          </ac:spMkLst>
        </pc:spChg>
        <pc:spChg chg="add del">
          <ac:chgData name="Gość" userId="" providerId="Windows Live" clId="Web-{574BD704-9448-477B-89FB-F311404B9C9A}" dt="2021-03-23T21:06:32.587" v="124"/>
          <ac:spMkLst>
            <pc:docMk/>
            <pc:sldMk cId="2508616326" sldId="267"/>
            <ac:spMk id="32" creationId="{EF311127-D7A7-4C02-B2B1-B806821ECFD3}"/>
          </ac:spMkLst>
        </pc:spChg>
        <pc:spChg chg="add del">
          <ac:chgData name="Gość" userId="" providerId="Windows Live" clId="Web-{574BD704-9448-477B-89FB-F311404B9C9A}" dt="2021-03-23T21:06:36.555" v="125"/>
          <ac:spMkLst>
            <pc:docMk/>
            <pc:sldMk cId="2508616326" sldId="267"/>
            <ac:spMk id="37" creationId="{315983FB-B65C-499B-90ED-16F408348D00}"/>
          </ac:spMkLst>
        </pc:spChg>
        <pc:spChg chg="add del">
          <ac:chgData name="Gość" userId="" providerId="Windows Live" clId="Web-{574BD704-9448-477B-89FB-F311404B9C9A}" dt="2021-03-23T20:57:45.811" v="9"/>
          <ac:spMkLst>
            <pc:docMk/>
            <pc:sldMk cId="2508616326" sldId="267"/>
            <ac:spMk id="38" creationId="{C7974F6C-853C-4AC1-B02D-019B70765B73}"/>
          </ac:spMkLst>
        </pc:spChg>
        <pc:spChg chg="add mod">
          <ac:chgData name="Gość" userId="" providerId="Windows Live" clId="Web-{574BD704-9448-477B-89FB-F311404B9C9A}" dt="2021-03-23T21:11:35.655" v="223" actId="20577"/>
          <ac:spMkLst>
            <pc:docMk/>
            <pc:sldMk cId="2508616326" sldId="267"/>
            <ac:spMk id="39" creationId="{C6B29ED3-14D9-4F4C-847C-61B108F8F341}"/>
          </ac:spMkLst>
        </pc:spChg>
        <pc:spChg chg="add del">
          <ac:chgData name="Gość" userId="" providerId="Windows Live" clId="Web-{574BD704-9448-477B-89FB-F311404B9C9A}" dt="2021-03-23T20:57:45.811" v="9"/>
          <ac:spMkLst>
            <pc:docMk/>
            <pc:sldMk cId="2508616326" sldId="267"/>
            <ac:spMk id="68" creationId="{0338C180-1E95-414A-A731-452FB56BF0C1}"/>
          </ac:spMkLst>
        </pc:spChg>
        <pc:spChg chg="add del">
          <ac:chgData name="Gość" userId="" providerId="Windows Live" clId="Web-{574BD704-9448-477B-89FB-F311404B9C9A}" dt="2021-03-23T20:58:12.874" v="12"/>
          <ac:spMkLst>
            <pc:docMk/>
            <pc:sldMk cId="2508616326" sldId="267"/>
            <ac:spMk id="101" creationId="{9FB9D9C4-6BBB-461D-85DF-F01D32B71FEC}"/>
          </ac:spMkLst>
        </pc:spChg>
        <pc:spChg chg="add del">
          <ac:chgData name="Gość" userId="" providerId="Windows Live" clId="Web-{574BD704-9448-477B-89FB-F311404B9C9A}" dt="2021-03-23T20:58:12.874" v="12"/>
          <ac:spMkLst>
            <pc:docMk/>
            <pc:sldMk cId="2508616326" sldId="267"/>
            <ac:spMk id="126" creationId="{0CC9AC2E-8E3B-48D9-9113-57641257430A}"/>
          </ac:spMkLst>
        </pc:spChg>
        <pc:spChg chg="add del">
          <ac:chgData name="Gość" userId="" providerId="Windows Live" clId="Web-{574BD704-9448-477B-89FB-F311404B9C9A}" dt="2021-03-23T20:58:12.874" v="12"/>
          <ac:spMkLst>
            <pc:docMk/>
            <pc:sldMk cId="2508616326" sldId="267"/>
            <ac:spMk id="128" creationId="{6AA7AB20-219E-4926-BA2D-9B398F77C566}"/>
          </ac:spMkLst>
        </pc:spChg>
        <pc:spChg chg="add del">
          <ac:chgData name="Gość" userId="" providerId="Windows Live" clId="Web-{574BD704-9448-477B-89FB-F311404B9C9A}" dt="2021-03-23T20:58:12.874" v="12"/>
          <ac:spMkLst>
            <pc:docMk/>
            <pc:sldMk cId="2508616326" sldId="267"/>
            <ac:spMk id="130" creationId="{B53F912F-DEF7-40E3-B48C-0B2573F2A1B3}"/>
          </ac:spMkLst>
        </pc:spChg>
        <pc:spChg chg="add del">
          <ac:chgData name="Gość" userId="" providerId="Windows Live" clId="Web-{574BD704-9448-477B-89FB-F311404B9C9A}" dt="2021-03-23T21:00:33.814" v="32"/>
          <ac:spMkLst>
            <pc:docMk/>
            <pc:sldMk cId="2508616326" sldId="267"/>
            <ac:spMk id="163" creationId="{081E7F81-40C2-4EF2-B1E2-AC0FD0BE2717}"/>
          </ac:spMkLst>
        </pc:spChg>
        <pc:spChg chg="add">
          <ac:chgData name="Gość" userId="" providerId="Windows Live" clId="Web-{574BD704-9448-477B-89FB-F311404B9C9A}" dt="2021-03-23T21:00:33.814" v="32"/>
          <ac:spMkLst>
            <pc:docMk/>
            <pc:sldMk cId="2508616326" sldId="267"/>
            <ac:spMk id="224" creationId="{107EEE40-EAF5-4808-9F6D-4B15ED10DFEE}"/>
          </ac:spMkLst>
        </pc:spChg>
        <pc:spChg chg="add">
          <ac:chgData name="Gość" userId="" providerId="Windows Live" clId="Web-{574BD704-9448-477B-89FB-F311404B9C9A}" dt="2021-03-23T21:00:33.814" v="32"/>
          <ac:spMkLst>
            <pc:docMk/>
            <pc:sldMk cId="2508616326" sldId="267"/>
            <ac:spMk id="254" creationId="{ECEA415D-9C64-4317-A0FA-5E3C7B03B88A}"/>
          </ac:spMkLst>
        </pc:spChg>
        <pc:grpChg chg="add del">
          <ac:chgData name="Gość" userId="" providerId="Windows Live" clId="Web-{574BD704-9448-477B-89FB-F311404B9C9A}" dt="2021-03-23T20:57:45.811" v="9"/>
          <ac:grpSpMkLst>
            <pc:docMk/>
            <pc:sldMk cId="2508616326" sldId="267"/>
            <ac:grpSpMk id="10" creationId="{C80F8371-F698-4D1B-B743-029FAE04C80F}"/>
          </ac:grpSpMkLst>
        </pc:grpChg>
        <pc:grpChg chg="add del">
          <ac:chgData name="Gość" userId="" providerId="Windows Live" clId="Web-{574BD704-9448-477B-89FB-F311404B9C9A}" dt="2021-03-23T20:57:45.811" v="9"/>
          <ac:grpSpMkLst>
            <pc:docMk/>
            <pc:sldMk cId="2508616326" sldId="267"/>
            <ac:grpSpMk id="33" creationId="{C66BE48F-47BE-452A-A601-A289EBF2034D}"/>
          </ac:grpSpMkLst>
        </pc:grpChg>
        <pc:grpChg chg="add del">
          <ac:chgData name="Gość" userId="" providerId="Windows Live" clId="Web-{574BD704-9448-477B-89FB-F311404B9C9A}" dt="2021-03-23T20:57:45.811" v="9"/>
          <ac:grpSpMkLst>
            <pc:docMk/>
            <pc:sldMk cId="2508616326" sldId="267"/>
            <ac:grpSpMk id="40" creationId="{C1C7204D-F872-41EA-9146-785A15D722A1}"/>
          </ac:grpSpMkLst>
        </pc:grpChg>
        <pc:grpChg chg="add del">
          <ac:chgData name="Gość" userId="" providerId="Windows Live" clId="Web-{574BD704-9448-477B-89FB-F311404B9C9A}" dt="2021-03-23T20:57:45.811" v="9"/>
          <ac:grpSpMkLst>
            <pc:docMk/>
            <pc:sldMk cId="2508616326" sldId="267"/>
            <ac:grpSpMk id="63" creationId="{A383EB44-D0A6-4124-8732-6F4F97C47438}"/>
          </ac:grpSpMkLst>
        </pc:grpChg>
        <pc:grpChg chg="add del">
          <ac:chgData name="Gość" userId="" providerId="Windows Live" clId="Web-{574BD704-9448-477B-89FB-F311404B9C9A}" dt="2021-03-23T20:58:12.874" v="12"/>
          <ac:grpSpMkLst>
            <pc:docMk/>
            <pc:sldMk cId="2508616326" sldId="267"/>
            <ac:grpSpMk id="73" creationId="{C80F8371-F698-4D1B-B743-029FAE04C80F}"/>
          </ac:grpSpMkLst>
        </pc:grpChg>
        <pc:grpChg chg="add del">
          <ac:chgData name="Gość" userId="" providerId="Windows Live" clId="Web-{574BD704-9448-477B-89FB-F311404B9C9A}" dt="2021-03-23T20:58:12.874" v="12"/>
          <ac:grpSpMkLst>
            <pc:docMk/>
            <pc:sldMk cId="2508616326" sldId="267"/>
            <ac:grpSpMk id="96" creationId="{C66BE48F-47BE-452A-A601-A289EBF2034D}"/>
          </ac:grpSpMkLst>
        </pc:grpChg>
        <pc:grpChg chg="add del">
          <ac:chgData name="Gość" userId="" providerId="Windows Live" clId="Web-{574BD704-9448-477B-89FB-F311404B9C9A}" dt="2021-03-23T20:58:12.874" v="12"/>
          <ac:grpSpMkLst>
            <pc:docMk/>
            <pc:sldMk cId="2508616326" sldId="267"/>
            <ac:grpSpMk id="103" creationId="{8BCF068D-7A5D-4DD7-8473-CC99B1269D23}"/>
          </ac:grpSpMkLst>
        </pc:grpChg>
        <pc:grpChg chg="add del">
          <ac:chgData name="Gość" userId="" providerId="Windows Live" clId="Web-{574BD704-9448-477B-89FB-F311404B9C9A}" dt="2021-03-23T21:00:33.814" v="32"/>
          <ac:grpSpMkLst>
            <pc:docMk/>
            <pc:sldMk cId="2508616326" sldId="267"/>
            <ac:grpSpMk id="135" creationId="{C80F8371-F698-4D1B-B743-029FAE04C80F}"/>
          </ac:grpSpMkLst>
        </pc:grpChg>
        <pc:grpChg chg="add del">
          <ac:chgData name="Gość" userId="" providerId="Windows Live" clId="Web-{574BD704-9448-477B-89FB-F311404B9C9A}" dt="2021-03-23T21:00:33.814" v="32"/>
          <ac:grpSpMkLst>
            <pc:docMk/>
            <pc:sldMk cId="2508616326" sldId="267"/>
            <ac:grpSpMk id="158" creationId="{C66BE48F-47BE-452A-A601-A289EBF2034D}"/>
          </ac:grpSpMkLst>
        </pc:grpChg>
        <pc:grpChg chg="add del">
          <ac:chgData name="Gość" userId="" providerId="Windows Live" clId="Web-{574BD704-9448-477B-89FB-F311404B9C9A}" dt="2021-03-23T21:00:33.814" v="32"/>
          <ac:grpSpMkLst>
            <pc:docMk/>
            <pc:sldMk cId="2508616326" sldId="267"/>
            <ac:grpSpMk id="165" creationId="{52BF8398-61F5-43A0-95E7-39FF1586F9AF}"/>
          </ac:grpSpMkLst>
        </pc:grpChg>
        <pc:grpChg chg="add del">
          <ac:chgData name="Gość" userId="" providerId="Windows Live" clId="Web-{574BD704-9448-477B-89FB-F311404B9C9A}" dt="2021-03-23T21:00:33.814" v="32"/>
          <ac:grpSpMkLst>
            <pc:docMk/>
            <pc:sldMk cId="2508616326" sldId="267"/>
            <ac:grpSpMk id="188" creationId="{78B5D483-4C67-4601-8257-40B5C28EB543}"/>
          </ac:grpSpMkLst>
        </pc:grpChg>
        <pc:grpChg chg="add">
          <ac:chgData name="Gość" userId="" providerId="Windows Live" clId="Web-{574BD704-9448-477B-89FB-F311404B9C9A}" dt="2021-03-23T21:00:33.814" v="32"/>
          <ac:grpSpMkLst>
            <pc:docMk/>
            <pc:sldMk cId="2508616326" sldId="267"/>
            <ac:grpSpMk id="196" creationId="{C80F8371-F698-4D1B-B743-029FAE04C80F}"/>
          </ac:grpSpMkLst>
        </pc:grpChg>
        <pc:grpChg chg="add">
          <ac:chgData name="Gość" userId="" providerId="Windows Live" clId="Web-{574BD704-9448-477B-89FB-F311404B9C9A}" dt="2021-03-23T21:00:33.814" v="32"/>
          <ac:grpSpMkLst>
            <pc:docMk/>
            <pc:sldMk cId="2508616326" sldId="267"/>
            <ac:grpSpMk id="219" creationId="{C66BE48F-47BE-452A-A601-A289EBF2034D}"/>
          </ac:grpSpMkLst>
        </pc:grpChg>
        <pc:grpChg chg="add">
          <ac:chgData name="Gość" userId="" providerId="Windows Live" clId="Web-{574BD704-9448-477B-89FB-F311404B9C9A}" dt="2021-03-23T21:00:33.814" v="32"/>
          <ac:grpSpMkLst>
            <pc:docMk/>
            <pc:sldMk cId="2508616326" sldId="267"/>
            <ac:grpSpMk id="226" creationId="{D4ABB5E1-AAF7-4B3E-9C30-270550CEE080}"/>
          </ac:grpSpMkLst>
        </pc:grpChg>
        <pc:grpChg chg="add">
          <ac:chgData name="Gość" userId="" providerId="Windows Live" clId="Web-{574BD704-9448-477B-89FB-F311404B9C9A}" dt="2021-03-23T21:00:33.814" v="32"/>
          <ac:grpSpMkLst>
            <pc:docMk/>
            <pc:sldMk cId="2508616326" sldId="267"/>
            <ac:grpSpMk id="249" creationId="{DA4A4FD0-3AE6-4C49-B1F9-B6B9524C9ED0}"/>
          </ac:grpSpMkLst>
        </pc:grpChg>
        <pc:picChg chg="add mod ord">
          <ac:chgData name="Gość" userId="" providerId="Windows Live" clId="Web-{574BD704-9448-477B-89FB-F311404B9C9A}" dt="2021-03-23T21:04:48.350" v="109" actId="1076"/>
          <ac:picMkLst>
            <pc:docMk/>
            <pc:sldMk cId="2508616326" sldId="267"/>
            <ac:picMk id="5" creationId="{AB8CAE08-B03D-485F-92F7-9636CADB4FF0}"/>
          </ac:picMkLst>
        </pc:picChg>
        <pc:picChg chg="add del mod">
          <ac:chgData name="Gość" userId="" providerId="Windows Live" clId="Web-{574BD704-9448-477B-89FB-F311404B9C9A}" dt="2021-03-23T20:59:32.141" v="21"/>
          <ac:picMkLst>
            <pc:docMk/>
            <pc:sldMk cId="2508616326" sldId="267"/>
            <ac:picMk id="6" creationId="{F13A4903-83A0-41C6-B697-1E81FDB72301}"/>
          </ac:picMkLst>
        </pc:picChg>
      </pc:sldChg>
    </pc:docChg>
  </pc:docChgLst>
  <pc:docChgLst>
    <pc:chgData name="Gość" providerId="Windows Live" clId="Web-{3A4B77F2-D4C2-4F0C-99EC-DC57FB28708C}"/>
    <pc:docChg chg="modSld">
      <pc:chgData name="Gość" userId="" providerId="Windows Live" clId="Web-{3A4B77F2-D4C2-4F0C-99EC-DC57FB28708C}" dt="2021-03-19T10:54:22.298" v="6" actId="14100"/>
      <pc:docMkLst>
        <pc:docMk/>
      </pc:docMkLst>
      <pc:sldChg chg="modSp">
        <pc:chgData name="Gość" userId="" providerId="Windows Live" clId="Web-{3A4B77F2-D4C2-4F0C-99EC-DC57FB28708C}" dt="2021-03-19T10:54:22.298" v="6" actId="14100"/>
        <pc:sldMkLst>
          <pc:docMk/>
          <pc:sldMk cId="0" sldId="259"/>
        </pc:sldMkLst>
        <pc:spChg chg="mod">
          <ac:chgData name="Gość" userId="" providerId="Windows Live" clId="Web-{3A4B77F2-D4C2-4F0C-99EC-DC57FB28708C}" dt="2021-03-19T10:54:22.298" v="6" actId="14100"/>
          <ac:spMkLst>
            <pc:docMk/>
            <pc:sldMk cId="0" sldId="259"/>
            <ac:spMk id="10" creationId="{00000000-0000-0000-0000-000000000000}"/>
          </ac:spMkLst>
        </pc:spChg>
      </pc:sldChg>
    </pc:docChg>
  </pc:docChgLst>
  <pc:docChgLst>
    <pc:chgData name="Gość" providerId="Windows Live" clId="Web-{651090B0-E908-43F2-A6C8-29E6C5B4551E}"/>
    <pc:docChg chg="modSld">
      <pc:chgData name="Gość" userId="" providerId="Windows Live" clId="Web-{651090B0-E908-43F2-A6C8-29E6C5B4551E}" dt="2021-03-16T21:39:13.419" v="114" actId="20577"/>
      <pc:docMkLst>
        <pc:docMk/>
      </pc:docMkLst>
      <pc:sldChg chg="modSp">
        <pc:chgData name="Gość" userId="" providerId="Windows Live" clId="Web-{651090B0-E908-43F2-A6C8-29E6C5B4551E}" dt="2021-03-16T21:21:33.986" v="1" actId="14100"/>
        <pc:sldMkLst>
          <pc:docMk/>
          <pc:sldMk cId="0" sldId="256"/>
        </pc:sldMkLst>
        <pc:spChg chg="mod">
          <ac:chgData name="Gość" userId="" providerId="Windows Live" clId="Web-{651090B0-E908-43F2-A6C8-29E6C5B4551E}" dt="2021-03-16T21:21:33.986" v="1" actId="14100"/>
          <ac:spMkLst>
            <pc:docMk/>
            <pc:sldMk cId="0" sldId="256"/>
            <ac:spMk id="8" creationId="{00000000-0000-0000-0000-000000000000}"/>
          </ac:spMkLst>
        </pc:spChg>
      </pc:sldChg>
      <pc:sldChg chg="modSp">
        <pc:chgData name="Gość" userId="" providerId="Windows Live" clId="Web-{651090B0-E908-43F2-A6C8-29E6C5B4551E}" dt="2021-03-16T21:30:24.499" v="51" actId="14100"/>
        <pc:sldMkLst>
          <pc:docMk/>
          <pc:sldMk cId="0" sldId="257"/>
        </pc:sldMkLst>
        <pc:spChg chg="mod">
          <ac:chgData name="Gość" userId="" providerId="Windows Live" clId="Web-{651090B0-E908-43F2-A6C8-29E6C5B4551E}" dt="2021-03-16T21:30:24.499" v="51" actId="14100"/>
          <ac:spMkLst>
            <pc:docMk/>
            <pc:sldMk cId="0" sldId="257"/>
            <ac:spMk id="4" creationId="{00000000-0000-0000-0000-000000000000}"/>
          </ac:spMkLst>
        </pc:spChg>
        <pc:picChg chg="mod">
          <ac:chgData name="Gość" userId="" providerId="Windows Live" clId="Web-{651090B0-E908-43F2-A6C8-29E6C5B4551E}" dt="2021-03-16T21:30:13.390" v="49" actId="14100"/>
          <ac:picMkLst>
            <pc:docMk/>
            <pc:sldMk cId="0" sldId="257"/>
            <ac:picMk id="1026" creationId="{00000000-0000-0000-0000-000000000000}"/>
          </ac:picMkLst>
        </pc:picChg>
        <pc:picChg chg="mod">
          <ac:chgData name="Gość" userId="" providerId="Windows Live" clId="Web-{651090B0-E908-43F2-A6C8-29E6C5B4551E}" dt="2021-03-16T21:30:09.140" v="48" actId="14100"/>
          <ac:picMkLst>
            <pc:docMk/>
            <pc:sldMk cId="0" sldId="257"/>
            <ac:picMk id="1028" creationId="{00000000-0000-0000-0000-000000000000}"/>
          </ac:picMkLst>
        </pc:picChg>
      </pc:sldChg>
      <pc:sldChg chg="modSp">
        <pc:chgData name="Gość" userId="" providerId="Windows Live" clId="Web-{651090B0-E908-43F2-A6C8-29E6C5B4551E}" dt="2021-03-16T21:25:56.508" v="16" actId="20577"/>
        <pc:sldMkLst>
          <pc:docMk/>
          <pc:sldMk cId="0" sldId="258"/>
        </pc:sldMkLst>
        <pc:spChg chg="mod">
          <ac:chgData name="Gość" userId="" providerId="Windows Live" clId="Web-{651090B0-E908-43F2-A6C8-29E6C5B4551E}" dt="2021-03-16T21:25:56.508" v="16" actId="20577"/>
          <ac:spMkLst>
            <pc:docMk/>
            <pc:sldMk cId="0" sldId="258"/>
            <ac:spMk id="4" creationId="{00000000-0000-0000-0000-000000000000}"/>
          </ac:spMkLst>
        </pc:spChg>
      </pc:sldChg>
      <pc:sldChg chg="modSp">
        <pc:chgData name="Gość" userId="" providerId="Windows Live" clId="Web-{651090B0-E908-43F2-A6C8-29E6C5B4551E}" dt="2021-03-16T21:37:10.963" v="107" actId="1076"/>
        <pc:sldMkLst>
          <pc:docMk/>
          <pc:sldMk cId="0" sldId="259"/>
        </pc:sldMkLst>
        <pc:picChg chg="mod">
          <ac:chgData name="Gość" userId="" providerId="Windows Live" clId="Web-{651090B0-E908-43F2-A6C8-29E6C5B4551E}" dt="2021-03-16T21:37:10.963" v="107" actId="1076"/>
          <ac:picMkLst>
            <pc:docMk/>
            <pc:sldMk cId="0" sldId="259"/>
            <ac:picMk id="5" creationId="{00000000-0000-0000-0000-000000000000}"/>
          </ac:picMkLst>
        </pc:picChg>
      </pc:sldChg>
      <pc:sldChg chg="modSp">
        <pc:chgData name="Gość" userId="" providerId="Windows Live" clId="Web-{651090B0-E908-43F2-A6C8-29E6C5B4551E}" dt="2021-03-16T21:34:24.959" v="79" actId="14100"/>
        <pc:sldMkLst>
          <pc:docMk/>
          <pc:sldMk cId="0" sldId="260"/>
        </pc:sldMkLst>
        <pc:spChg chg="mod">
          <ac:chgData name="Gość" userId="" providerId="Windows Live" clId="Web-{651090B0-E908-43F2-A6C8-29E6C5B4551E}" dt="2021-03-16T21:33:59.708" v="73" actId="14100"/>
          <ac:spMkLst>
            <pc:docMk/>
            <pc:sldMk cId="0" sldId="260"/>
            <ac:spMk id="2" creationId="{00000000-0000-0000-0000-000000000000}"/>
          </ac:spMkLst>
        </pc:spChg>
        <pc:picChg chg="mod">
          <ac:chgData name="Gość" userId="" providerId="Windows Live" clId="Web-{651090B0-E908-43F2-A6C8-29E6C5B4551E}" dt="2021-03-16T21:34:24.959" v="79" actId="14100"/>
          <ac:picMkLst>
            <pc:docMk/>
            <pc:sldMk cId="0" sldId="260"/>
            <ac:picMk id="11" creationId="{00000000-0000-0000-0000-000000000000}"/>
          </ac:picMkLst>
        </pc:picChg>
        <pc:picChg chg="mod">
          <ac:chgData name="Gość" userId="" providerId="Windows Live" clId="Web-{651090B0-E908-43F2-A6C8-29E6C5B4551E}" dt="2021-03-16T21:34:07.568" v="75" actId="1076"/>
          <ac:picMkLst>
            <pc:docMk/>
            <pc:sldMk cId="0" sldId="260"/>
            <ac:picMk id="17412" creationId="{00000000-0000-0000-0000-000000000000}"/>
          </ac:picMkLst>
        </pc:picChg>
        <pc:picChg chg="mod">
          <ac:chgData name="Gość" userId="" providerId="Windows Live" clId="Web-{651090B0-E908-43F2-A6C8-29E6C5B4551E}" dt="2021-03-16T21:34:15.021" v="77" actId="1076"/>
          <ac:picMkLst>
            <pc:docMk/>
            <pc:sldMk cId="0" sldId="260"/>
            <ac:picMk id="17413" creationId="{00000000-0000-0000-0000-000000000000}"/>
          </ac:picMkLst>
        </pc:picChg>
        <pc:picChg chg="mod">
          <ac:chgData name="Gość" userId="" providerId="Windows Live" clId="Web-{651090B0-E908-43F2-A6C8-29E6C5B4551E}" dt="2021-03-16T21:34:21.115" v="78" actId="1076"/>
          <ac:picMkLst>
            <pc:docMk/>
            <pc:sldMk cId="0" sldId="260"/>
            <ac:picMk id="17416" creationId="{00000000-0000-0000-0000-000000000000}"/>
          </ac:picMkLst>
        </pc:picChg>
      </pc:sldChg>
      <pc:sldChg chg="modSp">
        <pc:chgData name="Gość" userId="" providerId="Windows Live" clId="Web-{651090B0-E908-43F2-A6C8-29E6C5B4551E}" dt="2021-03-16T21:36:27.087" v="102" actId="14100"/>
        <pc:sldMkLst>
          <pc:docMk/>
          <pc:sldMk cId="0" sldId="261"/>
        </pc:sldMkLst>
        <pc:spChg chg="mod">
          <ac:chgData name="Gość" userId="" providerId="Windows Live" clId="Web-{651090B0-E908-43F2-A6C8-29E6C5B4551E}" dt="2021-03-16T21:36:11.680" v="99" actId="20577"/>
          <ac:spMkLst>
            <pc:docMk/>
            <pc:sldMk cId="0" sldId="261"/>
            <ac:spMk id="2" creationId="{00000000-0000-0000-0000-000000000000}"/>
          </ac:spMkLst>
        </pc:spChg>
        <pc:spChg chg="mod">
          <ac:chgData name="Gość" userId="" providerId="Windows Live" clId="Web-{651090B0-E908-43F2-A6C8-29E6C5B4551E}" dt="2021-03-16T21:35:30.695" v="89" actId="1076"/>
          <ac:spMkLst>
            <pc:docMk/>
            <pc:sldMk cId="0" sldId="261"/>
            <ac:spMk id="13" creationId="{00000000-0000-0000-0000-000000000000}"/>
          </ac:spMkLst>
        </pc:spChg>
        <pc:picChg chg="mod">
          <ac:chgData name="Gość" userId="" providerId="Windows Live" clId="Web-{651090B0-E908-43F2-A6C8-29E6C5B4551E}" dt="2021-03-16T21:35:47.242" v="94" actId="1076"/>
          <ac:picMkLst>
            <pc:docMk/>
            <pc:sldMk cId="0" sldId="261"/>
            <ac:picMk id="12" creationId="{00000000-0000-0000-0000-000000000000}"/>
          </ac:picMkLst>
        </pc:picChg>
        <pc:picChg chg="mod">
          <ac:chgData name="Gość" userId="" providerId="Windows Live" clId="Web-{651090B0-E908-43F2-A6C8-29E6C5B4551E}" dt="2021-03-16T21:36:19.337" v="100" actId="14100"/>
          <ac:picMkLst>
            <pc:docMk/>
            <pc:sldMk cId="0" sldId="261"/>
            <ac:picMk id="18434" creationId="{00000000-0000-0000-0000-000000000000}"/>
          </ac:picMkLst>
        </pc:picChg>
        <pc:picChg chg="mod">
          <ac:chgData name="Gość" userId="" providerId="Windows Live" clId="Web-{651090B0-E908-43F2-A6C8-29E6C5B4551E}" dt="2021-03-16T21:36:27.087" v="102" actId="14100"/>
          <ac:picMkLst>
            <pc:docMk/>
            <pc:sldMk cId="0" sldId="261"/>
            <ac:picMk id="18435" creationId="{00000000-0000-0000-0000-000000000000}"/>
          </ac:picMkLst>
        </pc:picChg>
      </pc:sldChg>
      <pc:sldChg chg="modSp">
        <pc:chgData name="Gość" userId="" providerId="Windows Live" clId="Web-{651090B0-E908-43F2-A6C8-29E6C5B4551E}" dt="2021-03-16T21:36:50.962" v="105" actId="14100"/>
        <pc:sldMkLst>
          <pc:docMk/>
          <pc:sldMk cId="0" sldId="262"/>
        </pc:sldMkLst>
        <pc:spChg chg="mod">
          <ac:chgData name="Gość" userId="" providerId="Windows Live" clId="Web-{651090B0-E908-43F2-A6C8-29E6C5B4551E}" dt="2021-03-16T21:27:45.886" v="26" actId="20577"/>
          <ac:spMkLst>
            <pc:docMk/>
            <pc:sldMk cId="0" sldId="262"/>
            <ac:spMk id="5" creationId="{00000000-0000-0000-0000-000000000000}"/>
          </ac:spMkLst>
        </pc:spChg>
        <pc:picChg chg="mod">
          <ac:chgData name="Gość" userId="" providerId="Windows Live" clId="Web-{651090B0-E908-43F2-A6C8-29E6C5B4551E}" dt="2021-03-16T21:36:44.290" v="103" actId="14100"/>
          <ac:picMkLst>
            <pc:docMk/>
            <pc:sldMk cId="0" sldId="262"/>
            <ac:picMk id="8" creationId="{00000000-0000-0000-0000-000000000000}"/>
          </ac:picMkLst>
        </pc:picChg>
        <pc:picChg chg="mod">
          <ac:chgData name="Gość" userId="" providerId="Windows Live" clId="Web-{651090B0-E908-43F2-A6C8-29E6C5B4551E}" dt="2021-03-16T21:29:19.466" v="42" actId="14100"/>
          <ac:picMkLst>
            <pc:docMk/>
            <pc:sldMk cId="0" sldId="262"/>
            <ac:picMk id="9" creationId="{00000000-0000-0000-0000-000000000000}"/>
          </ac:picMkLst>
        </pc:picChg>
        <pc:picChg chg="mod">
          <ac:chgData name="Gość" userId="" providerId="Windows Live" clId="Web-{651090B0-E908-43F2-A6C8-29E6C5B4551E}" dt="2021-03-16T21:29:12.623" v="40" actId="1076"/>
          <ac:picMkLst>
            <pc:docMk/>
            <pc:sldMk cId="0" sldId="262"/>
            <ac:picMk id="10" creationId="{00000000-0000-0000-0000-000000000000}"/>
          </ac:picMkLst>
        </pc:picChg>
        <pc:picChg chg="mod">
          <ac:chgData name="Gość" userId="" providerId="Windows Live" clId="Web-{651090B0-E908-43F2-A6C8-29E6C5B4551E}" dt="2021-03-16T21:36:50.962" v="105" actId="14100"/>
          <ac:picMkLst>
            <pc:docMk/>
            <pc:sldMk cId="0" sldId="262"/>
            <ac:picMk id="12" creationId="{00000000-0000-0000-0000-000000000000}"/>
          </ac:picMkLst>
        </pc:picChg>
      </pc:sldChg>
      <pc:sldChg chg="modSp">
        <pc:chgData name="Gość" userId="" providerId="Windows Live" clId="Web-{651090B0-E908-43F2-A6C8-29E6C5B4551E}" dt="2021-03-16T21:39:13.419" v="114" actId="20577"/>
        <pc:sldMkLst>
          <pc:docMk/>
          <pc:sldMk cId="252826410" sldId="264"/>
        </pc:sldMkLst>
        <pc:spChg chg="mod">
          <ac:chgData name="Gość" userId="" providerId="Windows Live" clId="Web-{651090B0-E908-43F2-A6C8-29E6C5B4551E}" dt="2021-03-16T21:39:13.419" v="114" actId="20577"/>
          <ac:spMkLst>
            <pc:docMk/>
            <pc:sldMk cId="252826410" sldId="264"/>
            <ac:spMk id="2" creationId="{717B942C-8AD1-4B4B-86AD-631F0D80E346}"/>
          </ac:spMkLst>
        </pc:spChg>
      </pc:sldChg>
    </pc:docChg>
  </pc:docChgLst>
  <pc:docChgLst>
    <pc:chgData name="Gość" providerId="Windows Live" clId="Web-{7AD9EC09-F551-4BFA-A401-59965A82AF80}"/>
    <pc:docChg chg="addSld modSld">
      <pc:chgData name="Gość" userId="" providerId="Windows Live" clId="Web-{7AD9EC09-F551-4BFA-A401-59965A82AF80}" dt="2021-03-19T10:42:38.444" v="43" actId="20577"/>
      <pc:docMkLst>
        <pc:docMk/>
      </pc:docMkLst>
      <pc:sldChg chg="addSp delSp modSp new mod setBg setClrOvrMap">
        <pc:chgData name="Gość" userId="" providerId="Windows Live" clId="Web-{7AD9EC09-F551-4BFA-A401-59965A82AF80}" dt="2021-03-19T10:42:38.444" v="43" actId="20577"/>
        <pc:sldMkLst>
          <pc:docMk/>
          <pc:sldMk cId="2312746052" sldId="266"/>
        </pc:sldMkLst>
        <pc:spChg chg="mod ord">
          <ac:chgData name="Gość" userId="" providerId="Windows Live" clId="Web-{7AD9EC09-F551-4BFA-A401-59965A82AF80}" dt="2021-03-19T10:42:38.444" v="43" actId="20577"/>
          <ac:spMkLst>
            <pc:docMk/>
            <pc:sldMk cId="2312746052" sldId="266"/>
            <ac:spMk id="2" creationId="{DF2B99D9-BA0E-4928-BF1A-FDB442B81B42}"/>
          </ac:spMkLst>
        </pc:spChg>
        <pc:spChg chg="del">
          <ac:chgData name="Gość" userId="" providerId="Windows Live" clId="Web-{7AD9EC09-F551-4BFA-A401-59965A82AF80}" dt="2021-03-19T10:35:39.108" v="9"/>
          <ac:spMkLst>
            <pc:docMk/>
            <pc:sldMk cId="2312746052" sldId="266"/>
            <ac:spMk id="3" creationId="{ED9B6BBE-5029-461B-A143-A6340929AEE3}"/>
          </ac:spMkLst>
        </pc:spChg>
        <pc:spChg chg="mod ord">
          <ac:chgData name="Gość" userId="" providerId="Windows Live" clId="Web-{7AD9EC09-F551-4BFA-A401-59965A82AF80}" dt="2021-03-19T10:42:26.116" v="41" actId="14100"/>
          <ac:spMkLst>
            <pc:docMk/>
            <pc:sldMk cId="2312746052" sldId="266"/>
            <ac:spMk id="4" creationId="{B2D63EA4-CCCA-45BD-9C13-361DC1A05FE9}"/>
          </ac:spMkLst>
        </pc:spChg>
        <pc:spChg chg="add del">
          <ac:chgData name="Gość" userId="" providerId="Windows Live" clId="Web-{7AD9EC09-F551-4BFA-A401-59965A82AF80}" dt="2021-03-19T10:42:00.068" v="33"/>
          <ac:spMkLst>
            <pc:docMk/>
            <pc:sldMk cId="2312746052" sldId="266"/>
            <ac:spMk id="39" creationId="{121B0107-CBF0-4C4D-9A8C-EC2D844329CF}"/>
          </ac:spMkLst>
        </pc:spChg>
        <pc:spChg chg="add del">
          <ac:chgData name="Gość" userId="" providerId="Windows Live" clId="Web-{7AD9EC09-F551-4BFA-A401-59965A82AF80}" dt="2021-03-19T10:42:00.068" v="33"/>
          <ac:spMkLst>
            <pc:docMk/>
            <pc:sldMk cId="2312746052" sldId="266"/>
            <ac:spMk id="69" creationId="{F8087DF0-61C5-4647-B57A-DC970D4178E7}"/>
          </ac:spMkLst>
        </pc:spChg>
        <pc:spChg chg="add">
          <ac:chgData name="Gość" userId="" providerId="Windows Live" clId="Web-{7AD9EC09-F551-4BFA-A401-59965A82AF80}" dt="2021-03-19T10:42:00.068" v="33"/>
          <ac:spMkLst>
            <pc:docMk/>
            <pc:sldMk cId="2312746052" sldId="266"/>
            <ac:spMk id="102" creationId="{121B0107-CBF0-4C4D-9A8C-EC2D844329CF}"/>
          </ac:spMkLst>
        </pc:spChg>
        <pc:spChg chg="add">
          <ac:chgData name="Gość" userId="" providerId="Windows Live" clId="Web-{7AD9EC09-F551-4BFA-A401-59965A82AF80}" dt="2021-03-19T10:42:00.068" v="33"/>
          <ac:spMkLst>
            <pc:docMk/>
            <pc:sldMk cId="2312746052" sldId="266"/>
            <ac:spMk id="132" creationId="{F8087DF0-61C5-4647-B57A-DC970D4178E7}"/>
          </ac:spMkLst>
        </pc:spChg>
        <pc:grpChg chg="add del">
          <ac:chgData name="Gość" userId="" providerId="Windows Live" clId="Web-{7AD9EC09-F551-4BFA-A401-59965A82AF80}" dt="2021-03-19T10:42:00.068" v="33"/>
          <ac:grpSpMkLst>
            <pc:docMk/>
            <pc:sldMk cId="2312746052" sldId="266"/>
            <ac:grpSpMk id="11" creationId="{3DE615EC-1B58-4A54-81FB-52220C2FF6A2}"/>
          </ac:grpSpMkLst>
        </pc:grpChg>
        <pc:grpChg chg="add del">
          <ac:chgData name="Gość" userId="" providerId="Windows Live" clId="Web-{7AD9EC09-F551-4BFA-A401-59965A82AF80}" dt="2021-03-19T10:42:00.068" v="33"/>
          <ac:grpSpMkLst>
            <pc:docMk/>
            <pc:sldMk cId="2312746052" sldId="266"/>
            <ac:grpSpMk id="34" creationId="{97344E13-F4F5-4D0B-8CDE-193767728027}"/>
          </ac:grpSpMkLst>
        </pc:grpChg>
        <pc:grpChg chg="add del">
          <ac:chgData name="Gość" userId="" providerId="Windows Live" clId="Web-{7AD9EC09-F551-4BFA-A401-59965A82AF80}" dt="2021-03-19T10:42:00.068" v="33"/>
          <ac:grpSpMkLst>
            <pc:docMk/>
            <pc:sldMk cId="2312746052" sldId="266"/>
            <ac:grpSpMk id="41" creationId="{B329D727-8BDF-4E97-80B8-F08F9E0BEA61}"/>
          </ac:grpSpMkLst>
        </pc:grpChg>
        <pc:grpChg chg="add del">
          <ac:chgData name="Gość" userId="" providerId="Windows Live" clId="Web-{7AD9EC09-F551-4BFA-A401-59965A82AF80}" dt="2021-03-19T10:42:00.068" v="33"/>
          <ac:grpSpMkLst>
            <pc:docMk/>
            <pc:sldMk cId="2312746052" sldId="266"/>
            <ac:grpSpMk id="64" creationId="{3CCAD2DC-5CC2-4DCB-BE72-05F1C6127D21}"/>
          </ac:grpSpMkLst>
        </pc:grpChg>
        <pc:grpChg chg="add">
          <ac:chgData name="Gość" userId="" providerId="Windows Live" clId="Web-{7AD9EC09-F551-4BFA-A401-59965A82AF80}" dt="2021-03-19T10:42:00.068" v="33"/>
          <ac:grpSpMkLst>
            <pc:docMk/>
            <pc:sldMk cId="2312746052" sldId="266"/>
            <ac:grpSpMk id="74" creationId="{3DE615EC-1B58-4A54-81FB-52220C2FF6A2}"/>
          </ac:grpSpMkLst>
        </pc:grpChg>
        <pc:grpChg chg="add">
          <ac:chgData name="Gość" userId="" providerId="Windows Live" clId="Web-{7AD9EC09-F551-4BFA-A401-59965A82AF80}" dt="2021-03-19T10:42:00.068" v="33"/>
          <ac:grpSpMkLst>
            <pc:docMk/>
            <pc:sldMk cId="2312746052" sldId="266"/>
            <ac:grpSpMk id="97" creationId="{97344E13-F4F5-4D0B-8CDE-193767728027}"/>
          </ac:grpSpMkLst>
        </pc:grpChg>
        <pc:grpChg chg="add">
          <ac:chgData name="Gość" userId="" providerId="Windows Live" clId="Web-{7AD9EC09-F551-4BFA-A401-59965A82AF80}" dt="2021-03-19T10:42:00.068" v="33"/>
          <ac:grpSpMkLst>
            <pc:docMk/>
            <pc:sldMk cId="2312746052" sldId="266"/>
            <ac:grpSpMk id="104" creationId="{B329D727-8BDF-4E97-80B8-F08F9E0BEA61}"/>
          </ac:grpSpMkLst>
        </pc:grpChg>
        <pc:grpChg chg="add">
          <ac:chgData name="Gość" userId="" providerId="Windows Live" clId="Web-{7AD9EC09-F551-4BFA-A401-59965A82AF80}" dt="2021-03-19T10:42:00.068" v="33"/>
          <ac:grpSpMkLst>
            <pc:docMk/>
            <pc:sldMk cId="2312746052" sldId="266"/>
            <ac:grpSpMk id="127" creationId="{3CCAD2DC-5CC2-4DCB-BE72-05F1C6127D21}"/>
          </ac:grpSpMkLst>
        </pc:grpChg>
        <pc:picChg chg="add mod ord">
          <ac:chgData name="Gość" userId="" providerId="Windows Live" clId="Web-{7AD9EC09-F551-4BFA-A401-59965A82AF80}" dt="2021-03-19T10:41:56.865" v="32" actId="1076"/>
          <ac:picMkLst>
            <pc:docMk/>
            <pc:sldMk cId="2312746052" sldId="266"/>
            <ac:picMk id="5" creationId="{780D9E14-A1B7-44D1-9D88-CBF1F1C3AB0D}"/>
          </ac:picMkLst>
        </pc:picChg>
        <pc:picChg chg="add mod">
          <ac:chgData name="Gość" userId="" providerId="Windows Live" clId="Web-{7AD9EC09-F551-4BFA-A401-59965A82AF80}" dt="2021-03-19T10:41:11.989" v="24"/>
          <ac:picMkLst>
            <pc:docMk/>
            <pc:sldMk cId="2312746052" sldId="266"/>
            <ac:picMk id="6" creationId="{B8F9D1B1-855F-4264-8EAF-A8EBA95EA776}"/>
          </ac:picMkLst>
        </pc:picChg>
      </pc:sldChg>
    </pc:docChg>
  </pc:docChgLst>
  <pc:docChgLst>
    <pc:chgData name="Gość" providerId="Windows Live" clId="Web-{5699E46A-AAE7-418C-A7F7-1D55B979DECB}"/>
    <pc:docChg chg="addSld modSld">
      <pc:chgData name="Gość" userId="" providerId="Windows Live" clId="Web-{5699E46A-AAE7-418C-A7F7-1D55B979DECB}" dt="2021-03-29T07:37:32.406" v="44" actId="1076"/>
      <pc:docMkLst>
        <pc:docMk/>
      </pc:docMkLst>
      <pc:sldChg chg="addSp delSp modSp new">
        <pc:chgData name="Gość" userId="" providerId="Windows Live" clId="Web-{5699E46A-AAE7-418C-A7F7-1D55B979DECB}" dt="2021-03-29T07:37:32.406" v="44" actId="1076"/>
        <pc:sldMkLst>
          <pc:docMk/>
          <pc:sldMk cId="2325860970" sldId="268"/>
        </pc:sldMkLst>
        <pc:spChg chg="mod">
          <ac:chgData name="Gość" userId="" providerId="Windows Live" clId="Web-{5699E46A-AAE7-418C-A7F7-1D55B979DECB}" dt="2021-03-29T07:37:14.671" v="43" actId="14100"/>
          <ac:spMkLst>
            <pc:docMk/>
            <pc:sldMk cId="2325860970" sldId="268"/>
            <ac:spMk id="2" creationId="{09D1DCE0-0474-47AB-9889-E759C4270890}"/>
          </ac:spMkLst>
        </pc:spChg>
        <pc:spChg chg="del">
          <ac:chgData name="Gość" userId="" providerId="Windows Live" clId="Web-{5699E46A-AAE7-418C-A7F7-1D55B979DECB}" dt="2021-03-29T07:06:12.195" v="1"/>
          <ac:spMkLst>
            <pc:docMk/>
            <pc:sldMk cId="2325860970" sldId="268"/>
            <ac:spMk id="4" creationId="{3F7F77C9-4327-44CE-A8A8-78F8B830B713}"/>
          </ac:spMkLst>
        </pc:spChg>
        <pc:spChg chg="del mod">
          <ac:chgData name="Gość" userId="" providerId="Windows Live" clId="Web-{5699E46A-AAE7-418C-A7F7-1D55B979DECB}" dt="2021-03-29T07:14:55.786" v="34"/>
          <ac:spMkLst>
            <pc:docMk/>
            <pc:sldMk cId="2325860970" sldId="268"/>
            <ac:spMk id="5" creationId="{E93C94B0-CFB6-4AF7-BC07-F89888FC9086}"/>
          </ac:spMkLst>
        </pc:spChg>
        <pc:spChg chg="del">
          <ac:chgData name="Gość" userId="" providerId="Windows Live" clId="Web-{5699E46A-AAE7-418C-A7F7-1D55B979DECB}" dt="2021-03-29T07:08:16.729" v="7"/>
          <ac:spMkLst>
            <pc:docMk/>
            <pc:sldMk cId="2325860970" sldId="268"/>
            <ac:spMk id="6" creationId="{4ADC318E-6EEB-4D8C-B3E0-0F10AC00CE10}"/>
          </ac:spMkLst>
        </pc:spChg>
        <pc:spChg chg="add del mod">
          <ac:chgData name="Gość" userId="" providerId="Windows Live" clId="Web-{5699E46A-AAE7-418C-A7F7-1D55B979DECB}" dt="2021-03-29T07:10:33.779" v="15"/>
          <ac:spMkLst>
            <pc:docMk/>
            <pc:sldMk cId="2325860970" sldId="268"/>
            <ac:spMk id="10" creationId="{7042BA4B-4518-4113-B1C3-F995AEB4DABA}"/>
          </ac:spMkLst>
        </pc:spChg>
        <pc:spChg chg="add del mod">
          <ac:chgData name="Gość" userId="" providerId="Windows Live" clId="Web-{5699E46A-AAE7-418C-A7F7-1D55B979DECB}" dt="2021-03-29T07:14:47.536" v="33"/>
          <ac:spMkLst>
            <pc:docMk/>
            <pc:sldMk cId="2325860970" sldId="268"/>
            <ac:spMk id="13" creationId="{28BFBB89-D2E3-408E-AA69-D1D031561A8E}"/>
          </ac:spMkLst>
        </pc:spChg>
        <pc:picChg chg="add mod ord">
          <ac:chgData name="Gość" userId="" providerId="Windows Live" clId="Web-{5699E46A-AAE7-418C-A7F7-1D55B979DECB}" dt="2021-03-29T07:15:06.880" v="37" actId="1076"/>
          <ac:picMkLst>
            <pc:docMk/>
            <pc:sldMk cId="2325860970" sldId="268"/>
            <ac:picMk id="7" creationId="{112015C3-FF98-4524-A18C-DAD544259CE0}"/>
          </ac:picMkLst>
        </pc:picChg>
        <pc:picChg chg="add del mod ord">
          <ac:chgData name="Gość" userId="" providerId="Windows Live" clId="Web-{5699E46A-AAE7-418C-A7F7-1D55B979DECB}" dt="2021-03-29T07:09:00.230" v="14"/>
          <ac:picMkLst>
            <pc:docMk/>
            <pc:sldMk cId="2325860970" sldId="268"/>
            <ac:picMk id="8" creationId="{E00640F2-6910-4A5A-BBF6-0C32D0FC776D}"/>
          </ac:picMkLst>
        </pc:picChg>
        <pc:picChg chg="add del mod ord">
          <ac:chgData name="Gość" userId="" providerId="Windows Live" clId="Web-{5699E46A-AAE7-418C-A7F7-1D55B979DECB}" dt="2021-03-29T07:37:32.406" v="44" actId="1076"/>
          <ac:picMkLst>
            <pc:docMk/>
            <pc:sldMk cId="2325860970" sldId="268"/>
            <ac:picMk id="11" creationId="{C1C488B5-05C4-4404-BE86-3F64A3AF825D}"/>
          </ac:picMkLst>
        </pc:picChg>
      </pc:sldChg>
    </pc:docChg>
  </pc:docChgLst>
  <pc:docChgLst>
    <pc:chgData name="Gość" providerId="Windows Live" clId="Web-{1070E077-D3BC-44C9-816A-294027633F44}"/>
    <pc:docChg chg="modSld">
      <pc:chgData name="Gość" userId="" providerId="Windows Live" clId="Web-{1070E077-D3BC-44C9-816A-294027633F44}" dt="2021-03-29T07:36:41.549" v="1" actId="1076"/>
      <pc:docMkLst>
        <pc:docMk/>
      </pc:docMkLst>
      <pc:sldChg chg="modSp">
        <pc:chgData name="Gość" userId="" providerId="Windows Live" clId="Web-{1070E077-D3BC-44C9-816A-294027633F44}" dt="2021-03-29T07:36:41.549" v="1" actId="1076"/>
        <pc:sldMkLst>
          <pc:docMk/>
          <pc:sldMk cId="2325860970" sldId="268"/>
        </pc:sldMkLst>
        <pc:picChg chg="mod">
          <ac:chgData name="Gość" userId="" providerId="Windows Live" clId="Web-{1070E077-D3BC-44C9-816A-294027633F44}" dt="2021-03-29T07:36:41.549" v="1" actId="1076"/>
          <ac:picMkLst>
            <pc:docMk/>
            <pc:sldMk cId="2325860970" sldId="268"/>
            <ac:picMk id="11" creationId="{C1C488B5-05C4-4404-BE86-3F64A3AF825D}"/>
          </ac:picMkLst>
        </pc:picChg>
      </pc:sldChg>
    </pc:docChg>
  </pc:docChgLst>
  <pc:docChgLst>
    <pc:chgData name="Gość" providerId="Windows Live" clId="Web-{DE0958ED-C95D-4E26-8879-53459DEF9B0B}"/>
    <pc:docChg chg="addSld modSld sldOrd">
      <pc:chgData name="Gość" userId="" providerId="Windows Live" clId="Web-{DE0958ED-C95D-4E26-8879-53459DEF9B0B}" dt="2021-03-29T08:37:47.069" v="188" actId="20577"/>
      <pc:docMkLst>
        <pc:docMk/>
      </pc:docMkLst>
      <pc:sldChg chg="modSp">
        <pc:chgData name="Gość" userId="" providerId="Windows Live" clId="Web-{DE0958ED-C95D-4E26-8879-53459DEF9B0B}" dt="2021-03-29T08:37:47.069" v="188" actId="20577"/>
        <pc:sldMkLst>
          <pc:docMk/>
          <pc:sldMk cId="0" sldId="257"/>
        </pc:sldMkLst>
        <pc:spChg chg="mod">
          <ac:chgData name="Gość" userId="" providerId="Windows Live" clId="Web-{DE0958ED-C95D-4E26-8879-53459DEF9B0B}" dt="2021-03-29T08:37:47.069" v="188" actId="20577"/>
          <ac:spMkLst>
            <pc:docMk/>
            <pc:sldMk cId="0" sldId="257"/>
            <ac:spMk id="4" creationId="{00000000-0000-0000-0000-000000000000}"/>
          </ac:spMkLst>
        </pc:spChg>
      </pc:sldChg>
      <pc:sldChg chg="modSp">
        <pc:chgData name="Gość" userId="" providerId="Windows Live" clId="Web-{DE0958ED-C95D-4E26-8879-53459DEF9B0B}" dt="2021-03-29T08:27:28.569" v="156" actId="1076"/>
        <pc:sldMkLst>
          <pc:docMk/>
          <pc:sldMk cId="0" sldId="260"/>
        </pc:sldMkLst>
        <pc:picChg chg="mod">
          <ac:chgData name="Gość" userId="" providerId="Windows Live" clId="Web-{DE0958ED-C95D-4E26-8879-53459DEF9B0B}" dt="2021-03-29T08:27:28.569" v="156" actId="1076"/>
          <ac:picMkLst>
            <pc:docMk/>
            <pc:sldMk cId="0" sldId="260"/>
            <ac:picMk id="17412" creationId="{00000000-0000-0000-0000-000000000000}"/>
          </ac:picMkLst>
        </pc:picChg>
      </pc:sldChg>
      <pc:sldChg chg="modSp">
        <pc:chgData name="Gość" userId="" providerId="Windows Live" clId="Web-{DE0958ED-C95D-4E26-8879-53459DEF9B0B}" dt="2021-03-29T08:28:34.024" v="173" actId="14100"/>
        <pc:sldMkLst>
          <pc:docMk/>
          <pc:sldMk cId="252826410" sldId="264"/>
        </pc:sldMkLst>
        <pc:spChg chg="mod">
          <ac:chgData name="Gość" userId="" providerId="Windows Live" clId="Web-{DE0958ED-C95D-4E26-8879-53459DEF9B0B}" dt="2021-03-29T08:28:34.024" v="173" actId="14100"/>
          <ac:spMkLst>
            <pc:docMk/>
            <pc:sldMk cId="252826410" sldId="264"/>
            <ac:spMk id="2" creationId="{717B942C-8AD1-4B4B-86AD-631F0D80E346}"/>
          </ac:spMkLst>
        </pc:spChg>
        <pc:picChg chg="mod">
          <ac:chgData name="Gość" userId="" providerId="Windows Live" clId="Web-{DE0958ED-C95D-4E26-8879-53459DEF9B0B}" dt="2021-03-29T08:28:22.977" v="170" actId="1076"/>
          <ac:picMkLst>
            <pc:docMk/>
            <pc:sldMk cId="252826410" sldId="264"/>
            <ac:picMk id="5" creationId="{F39D8C48-DD1D-47FE-9792-3015B073CA63}"/>
          </ac:picMkLst>
        </pc:picChg>
        <pc:picChg chg="mod">
          <ac:chgData name="Gość" userId="" providerId="Windows Live" clId="Web-{DE0958ED-C95D-4E26-8879-53459DEF9B0B}" dt="2021-03-29T08:28:27.336" v="172" actId="1076"/>
          <ac:picMkLst>
            <pc:docMk/>
            <pc:sldMk cId="252826410" sldId="264"/>
            <ac:picMk id="8" creationId="{4E145890-2448-4AFF-8EA2-BE1E2E537AA7}"/>
          </ac:picMkLst>
        </pc:picChg>
        <pc:picChg chg="mod">
          <ac:chgData name="Gość" userId="" providerId="Windows Live" clId="Web-{DE0958ED-C95D-4E26-8879-53459DEF9B0B}" dt="2021-03-29T08:28:24.743" v="171" actId="1076"/>
          <ac:picMkLst>
            <pc:docMk/>
            <pc:sldMk cId="252826410" sldId="264"/>
            <ac:picMk id="11" creationId="{138FEF6D-808D-4564-964B-538B4B163AFC}"/>
          </ac:picMkLst>
        </pc:picChg>
      </pc:sldChg>
      <pc:sldChg chg="modSp">
        <pc:chgData name="Gość" userId="" providerId="Windows Live" clId="Web-{DE0958ED-C95D-4E26-8879-53459DEF9B0B}" dt="2021-03-29T08:26:19.161" v="153" actId="20577"/>
        <pc:sldMkLst>
          <pc:docMk/>
          <pc:sldMk cId="2312746052" sldId="266"/>
        </pc:sldMkLst>
        <pc:spChg chg="mod">
          <ac:chgData name="Gość" userId="" providerId="Windows Live" clId="Web-{DE0958ED-C95D-4E26-8879-53459DEF9B0B}" dt="2021-03-29T08:26:19.161" v="153" actId="20577"/>
          <ac:spMkLst>
            <pc:docMk/>
            <pc:sldMk cId="2312746052" sldId="266"/>
            <ac:spMk id="2" creationId="{DF2B99D9-BA0E-4928-BF1A-FDB442B81B42}"/>
          </ac:spMkLst>
        </pc:spChg>
      </pc:sldChg>
      <pc:sldChg chg="modSp">
        <pc:chgData name="Gość" userId="" providerId="Windows Live" clId="Web-{DE0958ED-C95D-4E26-8879-53459DEF9B0B}" dt="2021-03-29T08:04:55.849" v="139" actId="20577"/>
        <pc:sldMkLst>
          <pc:docMk/>
          <pc:sldMk cId="2508616326" sldId="267"/>
        </pc:sldMkLst>
        <pc:spChg chg="mod">
          <ac:chgData name="Gość" userId="" providerId="Windows Live" clId="Web-{DE0958ED-C95D-4E26-8879-53459DEF9B0B}" dt="2021-03-29T08:04:55.849" v="139" actId="20577"/>
          <ac:spMkLst>
            <pc:docMk/>
            <pc:sldMk cId="2508616326" sldId="267"/>
            <ac:spMk id="8" creationId="{945A1B70-9F58-4757-B3F2-281E05FFFCF9}"/>
          </ac:spMkLst>
        </pc:spChg>
      </pc:sldChg>
      <pc:sldChg chg="addSp delSp modSp mod ord setBg setClrOvrMap">
        <pc:chgData name="Gość" userId="" providerId="Windows Live" clId="Web-{DE0958ED-C95D-4E26-8879-53459DEF9B0B}" dt="2021-03-29T08:12:50.908" v="143" actId="20577"/>
        <pc:sldMkLst>
          <pc:docMk/>
          <pc:sldMk cId="2325860970" sldId="268"/>
        </pc:sldMkLst>
        <pc:spChg chg="mod ord">
          <ac:chgData name="Gość" userId="" providerId="Windows Live" clId="Web-{DE0958ED-C95D-4E26-8879-53459DEF9B0B}" dt="2021-03-29T08:12:50.908" v="143" actId="20577"/>
          <ac:spMkLst>
            <pc:docMk/>
            <pc:sldMk cId="2325860970" sldId="268"/>
            <ac:spMk id="2" creationId="{09D1DCE0-0474-47AB-9889-E759C4270890}"/>
          </ac:spMkLst>
        </pc:spChg>
        <pc:spChg chg="mod ord">
          <ac:chgData name="Gość" userId="" providerId="Windows Live" clId="Web-{DE0958ED-C95D-4E26-8879-53459DEF9B0B}" dt="2021-03-29T08:01:11.141" v="90" actId="20577"/>
          <ac:spMkLst>
            <pc:docMk/>
            <pc:sldMk cId="2325860970" sldId="268"/>
            <ac:spMk id="3" creationId="{330E5924-649A-4250-B2C8-3CA2B1FD7E51}"/>
          </ac:spMkLst>
        </pc:spChg>
        <pc:spChg chg="add del">
          <ac:chgData name="Gość" userId="" providerId="Windows Live" clId="Web-{DE0958ED-C95D-4E26-8879-53459DEF9B0B}" dt="2021-03-29T07:58:23.871" v="52"/>
          <ac:spMkLst>
            <pc:docMk/>
            <pc:sldMk cId="2325860970" sldId="268"/>
            <ac:spMk id="4" creationId="{619F3A79-5807-4336-A467-014F9B69F861}"/>
          </ac:spMkLst>
        </pc:spChg>
        <pc:spChg chg="add del mod">
          <ac:chgData name="Gość" userId="" providerId="Windows Live" clId="Web-{DE0958ED-C95D-4E26-8879-53459DEF9B0B}" dt="2021-03-29T07:59:05.528" v="57"/>
          <ac:spMkLst>
            <pc:docMk/>
            <pc:sldMk cId="2325860970" sldId="268"/>
            <ac:spMk id="5" creationId="{1B1AB1C6-4070-47A2-8029-3CB8224DA8F9}"/>
          </ac:spMkLst>
        </pc:spChg>
        <pc:spChg chg="add del">
          <ac:chgData name="Gość" userId="" providerId="Windows Live" clId="Web-{DE0958ED-C95D-4E26-8879-53459DEF9B0B}" dt="2021-03-29T07:43:01.396" v="5"/>
          <ac:spMkLst>
            <pc:docMk/>
            <pc:sldMk cId="2325860970" sldId="268"/>
            <ac:spMk id="38" creationId="{408EAF6B-8BBB-49DD-BF90-BA7305255452}"/>
          </ac:spMkLst>
        </pc:spChg>
        <pc:spChg chg="add del">
          <ac:chgData name="Gość" userId="" providerId="Windows Live" clId="Web-{DE0958ED-C95D-4E26-8879-53459DEF9B0B}" dt="2021-03-29T07:42:48.161" v="3"/>
          <ac:spMkLst>
            <pc:docMk/>
            <pc:sldMk cId="2325860970" sldId="268"/>
            <ac:spMk id="44" creationId="{85EB925C-AC05-46E4-86E3-7C411D9D07D9}"/>
          </ac:spMkLst>
        </pc:spChg>
        <pc:spChg chg="add del">
          <ac:chgData name="Gość" userId="" providerId="Windows Live" clId="Web-{DE0958ED-C95D-4E26-8879-53459DEF9B0B}" dt="2021-03-29T07:42:48.161" v="3"/>
          <ac:spMkLst>
            <pc:docMk/>
            <pc:sldMk cId="2325860970" sldId="268"/>
            <ac:spMk id="74" creationId="{272DB7A0-4AD7-46E9-8F07-F1C74B6A3954}"/>
          </ac:spMkLst>
        </pc:spChg>
        <pc:spChg chg="add del">
          <ac:chgData name="Gość" userId="" providerId="Windows Live" clId="Web-{DE0958ED-C95D-4E26-8879-53459DEF9B0B}" dt="2021-03-29T07:44:49.961" v="7"/>
          <ac:spMkLst>
            <pc:docMk/>
            <pc:sldMk cId="2325860970" sldId="268"/>
            <ac:spMk id="75" creationId="{85EB925C-AC05-46E4-86E3-7C411D9D07D9}"/>
          </ac:spMkLst>
        </pc:spChg>
        <pc:spChg chg="add del">
          <ac:chgData name="Gość" userId="" providerId="Windows Live" clId="Web-{DE0958ED-C95D-4E26-8879-53459DEF9B0B}" dt="2021-03-29T07:44:49.961" v="7"/>
          <ac:spMkLst>
            <pc:docMk/>
            <pc:sldMk cId="2325860970" sldId="268"/>
            <ac:spMk id="78" creationId="{272DB7A0-4AD7-46E9-8F07-F1C74B6A3954}"/>
          </ac:spMkLst>
        </pc:spChg>
        <pc:grpChg chg="add del">
          <ac:chgData name="Gość" userId="" providerId="Windows Live" clId="Web-{DE0958ED-C95D-4E26-8879-53459DEF9B0B}" dt="2021-03-29T07:43:01.396" v="5"/>
          <ac:grpSpMkLst>
            <pc:docMk/>
            <pc:sldMk cId="2325860970" sldId="268"/>
            <ac:grpSpMk id="14" creationId="{3DE615EC-1B58-4A54-81FB-52220C2FF6A2}"/>
          </ac:grpSpMkLst>
        </pc:grpChg>
        <pc:grpChg chg="add del">
          <ac:chgData name="Gość" userId="" providerId="Windows Live" clId="Web-{DE0958ED-C95D-4E26-8879-53459DEF9B0B}" dt="2021-03-29T07:43:01.396" v="5"/>
          <ac:grpSpMkLst>
            <pc:docMk/>
            <pc:sldMk cId="2325860970" sldId="268"/>
            <ac:grpSpMk id="15" creationId="{97344E13-F4F5-4D0B-8CDE-193767728027}"/>
          </ac:grpSpMkLst>
        </pc:grpChg>
        <pc:grpChg chg="add del">
          <ac:chgData name="Gość" userId="" providerId="Windows Live" clId="Web-{DE0958ED-C95D-4E26-8879-53459DEF9B0B}" dt="2021-03-29T07:42:48.161" v="3"/>
          <ac:grpSpMkLst>
            <pc:docMk/>
            <pc:sldMk cId="2325860970" sldId="268"/>
            <ac:grpSpMk id="16" creationId="{3DE615EC-1B58-4A54-81FB-52220C2FF6A2}"/>
          </ac:grpSpMkLst>
        </pc:grpChg>
        <pc:grpChg chg="add del">
          <ac:chgData name="Gość" userId="" providerId="Windows Live" clId="Web-{DE0958ED-C95D-4E26-8879-53459DEF9B0B}" dt="2021-03-29T07:42:48.161" v="3"/>
          <ac:grpSpMkLst>
            <pc:docMk/>
            <pc:sldMk cId="2325860970" sldId="268"/>
            <ac:grpSpMk id="39" creationId="{97344E13-F4F5-4D0B-8CDE-193767728027}"/>
          </ac:grpSpMkLst>
        </pc:grpChg>
        <pc:grpChg chg="add del">
          <ac:chgData name="Gość" userId="" providerId="Windows Live" clId="Web-{DE0958ED-C95D-4E26-8879-53459DEF9B0B}" dt="2021-03-29T07:43:01.396" v="5"/>
          <ac:grpSpMkLst>
            <pc:docMk/>
            <pc:sldMk cId="2325860970" sldId="268"/>
            <ac:grpSpMk id="43" creationId="{DC679BDD-DF06-41E1-8CF7-50E45B39CB3B}"/>
          </ac:grpSpMkLst>
        </pc:grpChg>
        <pc:grpChg chg="add del">
          <ac:chgData name="Gość" userId="" providerId="Windows Live" clId="Web-{DE0958ED-C95D-4E26-8879-53459DEF9B0B}" dt="2021-03-29T07:43:01.396" v="5"/>
          <ac:grpSpMkLst>
            <pc:docMk/>
            <pc:sldMk cId="2325860970" sldId="268"/>
            <ac:grpSpMk id="45" creationId="{5F3FB4DA-47E7-4E4A-A3D2-C6C8A79E9285}"/>
          </ac:grpSpMkLst>
        </pc:grpChg>
        <pc:grpChg chg="add del">
          <ac:chgData name="Gość" userId="" providerId="Windows Live" clId="Web-{DE0958ED-C95D-4E26-8879-53459DEF9B0B}" dt="2021-03-29T07:42:48.161" v="3"/>
          <ac:grpSpMkLst>
            <pc:docMk/>
            <pc:sldMk cId="2325860970" sldId="268"/>
            <ac:grpSpMk id="46" creationId="{F4779652-F89B-4283-9797-F4526BAE5C06}"/>
          </ac:grpSpMkLst>
        </pc:grpChg>
        <pc:grpChg chg="add del">
          <ac:chgData name="Gość" userId="" providerId="Windows Live" clId="Web-{DE0958ED-C95D-4E26-8879-53459DEF9B0B}" dt="2021-03-29T07:44:49.961" v="7"/>
          <ac:grpSpMkLst>
            <pc:docMk/>
            <pc:sldMk cId="2325860970" sldId="268"/>
            <ac:grpSpMk id="68" creationId="{3DE615EC-1B58-4A54-81FB-52220C2FF6A2}"/>
          </ac:grpSpMkLst>
        </pc:grpChg>
        <pc:grpChg chg="add del">
          <ac:chgData name="Gość" userId="" providerId="Windows Live" clId="Web-{DE0958ED-C95D-4E26-8879-53459DEF9B0B}" dt="2021-03-29T07:42:48.161" v="3"/>
          <ac:grpSpMkLst>
            <pc:docMk/>
            <pc:sldMk cId="2325860970" sldId="268"/>
            <ac:grpSpMk id="69" creationId="{4DB87280-41E7-48A7-BBDB-96EB19E5E2A6}"/>
          </ac:grpSpMkLst>
        </pc:grpChg>
        <pc:grpChg chg="add del">
          <ac:chgData name="Gość" userId="" providerId="Windows Live" clId="Web-{DE0958ED-C95D-4E26-8879-53459DEF9B0B}" dt="2021-03-29T07:44:49.961" v="7"/>
          <ac:grpSpMkLst>
            <pc:docMk/>
            <pc:sldMk cId="2325860970" sldId="268"/>
            <ac:grpSpMk id="73" creationId="{97344E13-F4F5-4D0B-8CDE-193767728027}"/>
          </ac:grpSpMkLst>
        </pc:grpChg>
        <pc:grpChg chg="add del">
          <ac:chgData name="Gość" userId="" providerId="Windows Live" clId="Web-{DE0958ED-C95D-4E26-8879-53459DEF9B0B}" dt="2021-03-29T07:44:49.961" v="7"/>
          <ac:grpSpMkLst>
            <pc:docMk/>
            <pc:sldMk cId="2325860970" sldId="268"/>
            <ac:grpSpMk id="76" creationId="{F4779652-F89B-4283-9797-F4526BAE5C06}"/>
          </ac:grpSpMkLst>
        </pc:grpChg>
        <pc:grpChg chg="add del">
          <ac:chgData name="Gość" userId="" providerId="Windows Live" clId="Web-{DE0958ED-C95D-4E26-8879-53459DEF9B0B}" dt="2021-03-29T07:44:49.961" v="7"/>
          <ac:grpSpMkLst>
            <pc:docMk/>
            <pc:sldMk cId="2325860970" sldId="268"/>
            <ac:grpSpMk id="77" creationId="{4DB87280-41E7-48A7-BBDB-96EB19E5E2A6}"/>
          </ac:grpSpMkLst>
        </pc:grpChg>
        <pc:picChg chg="mod">
          <ac:chgData name="Gość" userId="" providerId="Windows Live" clId="Web-{DE0958ED-C95D-4E26-8879-53459DEF9B0B}" dt="2021-03-29T08:01:36.688" v="98" actId="14100"/>
          <ac:picMkLst>
            <pc:docMk/>
            <pc:sldMk cId="2325860970" sldId="268"/>
            <ac:picMk id="7" creationId="{112015C3-FF98-4524-A18C-DAD544259CE0}"/>
          </ac:picMkLst>
        </pc:picChg>
        <pc:picChg chg="mod">
          <ac:chgData name="Gość" userId="" providerId="Windows Live" clId="Web-{DE0958ED-C95D-4E26-8879-53459DEF9B0B}" dt="2021-03-29T08:01:39.782" v="99" actId="14100"/>
          <ac:picMkLst>
            <pc:docMk/>
            <pc:sldMk cId="2325860970" sldId="268"/>
            <ac:picMk id="11" creationId="{C1C488B5-05C4-4404-BE86-3F64A3AF825D}"/>
          </ac:picMkLst>
        </pc:picChg>
      </pc:sldChg>
      <pc:sldChg chg="addSp modSp new mod setBg">
        <pc:chgData name="Gość" userId="" providerId="Windows Live" clId="Web-{DE0958ED-C95D-4E26-8879-53459DEF9B0B}" dt="2021-03-29T08:36:24.113" v="187" actId="14100"/>
        <pc:sldMkLst>
          <pc:docMk/>
          <pc:sldMk cId="2154025851" sldId="269"/>
        </pc:sldMkLst>
        <pc:spChg chg="mod">
          <ac:chgData name="Gość" userId="" providerId="Windows Live" clId="Web-{DE0958ED-C95D-4E26-8879-53459DEF9B0B}" dt="2021-03-29T08:34:57.314" v="179" actId="20577"/>
          <ac:spMkLst>
            <pc:docMk/>
            <pc:sldMk cId="2154025851" sldId="269"/>
            <ac:spMk id="2" creationId="{8CECA3AF-090A-4E81-9F67-ACF908AC9C6F}"/>
          </ac:spMkLst>
        </pc:spChg>
        <pc:spChg chg="add">
          <ac:chgData name="Gość" userId="" providerId="Windows Live" clId="Web-{DE0958ED-C95D-4E26-8879-53459DEF9B0B}" dt="2021-03-29T08:34:46.939" v="177"/>
          <ac:spMkLst>
            <pc:docMk/>
            <pc:sldMk cId="2154025851" sldId="269"/>
            <ac:spMk id="33" creationId="{6BDBA639-2A71-4A60-A71A-FF1836F546CE}"/>
          </ac:spMkLst>
        </pc:spChg>
        <pc:spChg chg="add">
          <ac:chgData name="Gość" userId="" providerId="Windows Live" clId="Web-{DE0958ED-C95D-4E26-8879-53459DEF9B0B}" dt="2021-03-29T08:34:46.939" v="177"/>
          <ac:spMkLst>
            <pc:docMk/>
            <pc:sldMk cId="2154025851" sldId="269"/>
            <ac:spMk id="56" creationId="{D9C506D7-84CB-4057-A44A-465313E78538}"/>
          </ac:spMkLst>
        </pc:spChg>
        <pc:spChg chg="add">
          <ac:chgData name="Gość" userId="" providerId="Windows Live" clId="Web-{DE0958ED-C95D-4E26-8879-53459DEF9B0B}" dt="2021-03-29T08:34:46.939" v="177"/>
          <ac:spMkLst>
            <pc:docMk/>
            <pc:sldMk cId="2154025851" sldId="269"/>
            <ac:spMk id="58" creationId="{7842FC68-61FD-4700-8A22-BB8B071884DB}"/>
          </ac:spMkLst>
        </pc:spChg>
        <pc:grpChg chg="add">
          <ac:chgData name="Gość" userId="" providerId="Windows Live" clId="Web-{DE0958ED-C95D-4E26-8879-53459DEF9B0B}" dt="2021-03-29T08:34:46.939" v="177"/>
          <ac:grpSpMkLst>
            <pc:docMk/>
            <pc:sldMk cId="2154025851" sldId="269"/>
            <ac:grpSpMk id="7" creationId="{B529E332-1F12-4C15-9CD2-46B47C79757D}"/>
          </ac:grpSpMkLst>
        </pc:grpChg>
        <pc:grpChg chg="add">
          <ac:chgData name="Gość" userId="" providerId="Windows Live" clId="Web-{DE0958ED-C95D-4E26-8879-53459DEF9B0B}" dt="2021-03-29T08:34:46.939" v="177"/>
          <ac:grpSpMkLst>
            <pc:docMk/>
            <pc:sldMk cId="2154025851" sldId="269"/>
            <ac:grpSpMk id="28" creationId="{0C40BBA1-E470-44B7-8606-F8BCF6B962A1}"/>
          </ac:grpSpMkLst>
        </pc:grpChg>
        <pc:grpChg chg="add">
          <ac:chgData name="Gość" userId="" providerId="Windows Live" clId="Web-{DE0958ED-C95D-4E26-8879-53459DEF9B0B}" dt="2021-03-29T08:34:46.939" v="177"/>
          <ac:grpSpMkLst>
            <pc:docMk/>
            <pc:sldMk cId="2154025851" sldId="269"/>
            <ac:grpSpMk id="35" creationId="{5E208A8B-5EBD-4532-BE72-26414FA7CFF6}"/>
          </ac:grpSpMkLst>
        </pc:grpChg>
        <pc:picChg chg="add mod">
          <ac:chgData name="Gość" userId="" providerId="Windows Live" clId="Web-{DE0958ED-C95D-4E26-8879-53459DEF9B0B}" dt="2021-03-29T08:36:24.113" v="187" actId="14100"/>
          <ac:picMkLst>
            <pc:docMk/>
            <pc:sldMk cId="2154025851" sldId="269"/>
            <ac:picMk id="3" creationId="{E75790D6-9381-4D98-9D07-2F364AC1980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1" name="Group 450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52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3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4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5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6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7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8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9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0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1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2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3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4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5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6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7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1283114" y="1168329"/>
            <a:ext cx="6586124" cy="4537816"/>
            <a:chOff x="1283114" y="1168329"/>
            <a:chExt cx="6586124" cy="4537816"/>
          </a:xfrm>
        </p:grpSpPr>
        <p:sp>
          <p:nvSpPr>
            <p:cNvPr id="39" name="Rectangle 38"/>
            <p:cNvSpPr/>
            <p:nvPr/>
          </p:nvSpPr>
          <p:spPr>
            <a:xfrm>
              <a:off x="1283114" y="1168329"/>
              <a:ext cx="658612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283114" y="1973001"/>
              <a:ext cx="658612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1" name="Isosceles Triangle 39"/>
            <p:cNvSpPr/>
            <p:nvPr/>
          </p:nvSpPr>
          <p:spPr>
            <a:xfrm rot="10800000">
              <a:off x="4362524" y="5355082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59091" y="2055278"/>
            <a:ext cx="6428445" cy="1810636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4800" spc="-113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9091" y="3941492"/>
            <a:ext cx="6428445" cy="1334120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03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roup 8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2" name="Group 3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2" name="Rectangle 41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Rectangle 43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786" y="2349926"/>
            <a:ext cx="3113815" cy="2472774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15686" y="794719"/>
            <a:ext cx="4095643" cy="52570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 flipH="1">
            <a:off x="0" y="0"/>
            <a:ext cx="9421759" cy="6858001"/>
            <a:chOff x="1243013" y="0"/>
            <a:chExt cx="9402763" cy="6858001"/>
          </a:xfrm>
        </p:grpSpPr>
        <p:sp>
          <p:nvSpPr>
            <p:cNvPr id="5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85" name="Group 84"/>
          <p:cNvGrpSpPr/>
          <p:nvPr/>
        </p:nvGrpSpPr>
        <p:grpSpPr>
          <a:xfrm>
            <a:off x="5228134" y="1699589"/>
            <a:ext cx="3286552" cy="3470421"/>
            <a:chOff x="640080" y="1699589"/>
            <a:chExt cx="3286552" cy="3470421"/>
          </a:xfrm>
        </p:grpSpPr>
        <p:sp>
          <p:nvSpPr>
            <p:cNvPr id="86" name="Rectangle 85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88" name="Rectangle 87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313609" y="2349924"/>
            <a:ext cx="3112047" cy="2464951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3258" y="802808"/>
            <a:ext cx="4118291" cy="525480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050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66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7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8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9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0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1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2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3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4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0" name="Group 1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21" name="Rectangle 2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8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7" y="803186"/>
            <a:ext cx="4091410" cy="5248622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01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4" name="Group 773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775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6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7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8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9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0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1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2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3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4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5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6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7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8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9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0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" name="Group 6"/>
          <p:cNvGrpSpPr/>
          <p:nvPr/>
        </p:nvGrpSpPr>
        <p:grpSpPr>
          <a:xfrm>
            <a:off x="2403476" y="1158902"/>
            <a:ext cx="4317684" cy="4537816"/>
            <a:chOff x="2403476" y="1158902"/>
            <a:chExt cx="4317684" cy="4537816"/>
          </a:xfrm>
        </p:grpSpPr>
        <p:sp>
          <p:nvSpPr>
            <p:cNvPr id="28" name="Rectangle 27"/>
            <p:cNvSpPr/>
            <p:nvPr/>
          </p:nvSpPr>
          <p:spPr>
            <a:xfrm>
              <a:off x="2403476" y="1158902"/>
              <a:ext cx="4317684" cy="7315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2403476" y="1963574"/>
              <a:ext cx="4317684" cy="33844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73" name="Isosceles Triangle 28"/>
            <p:cNvSpPr/>
            <p:nvPr/>
          </p:nvSpPr>
          <p:spPr>
            <a:xfrm rot="10800000">
              <a:off x="4358702" y="5345655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9148" y="2028827"/>
            <a:ext cx="4162952" cy="1732474"/>
          </a:xfrm>
        </p:spPr>
        <p:txBody>
          <a:bodyPr bIns="0" anchor="b">
            <a:normAutofit/>
          </a:bodyPr>
          <a:lstStyle>
            <a:lvl1pPr algn="ctr"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9148" y="3843338"/>
            <a:ext cx="4162952" cy="1426097"/>
          </a:xfrm>
        </p:spPr>
        <p:txBody>
          <a:bodyPr tIns="0">
            <a:normAutofit/>
          </a:bodyPr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8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42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2" name="Group 6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3" name="Rectangle 6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5" name="Rectangle 6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068"/>
            <a:ext cx="3122163" cy="245980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23014" y="804029"/>
            <a:ext cx="4091674" cy="245934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0283" y="3585104"/>
            <a:ext cx="4094404" cy="24706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04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39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60" name="Rectangle 59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952" y="2355848"/>
            <a:ext cx="3122163" cy="2459028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06612" y="802200"/>
            <a:ext cx="3805123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636" y="1487999"/>
            <a:ext cx="3804674" cy="17753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95010" y="3585518"/>
            <a:ext cx="3819675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180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95010" y="4270332"/>
            <a:ext cx="3819675" cy="17854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45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77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0" name="Group 39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1" name="Rectangle 40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3" name="Rectangle 42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246495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324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7854696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08976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37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Group 86"/>
          <p:cNvGrpSpPr/>
          <p:nvPr/>
        </p:nvGrpSpPr>
        <p:grpSpPr>
          <a:xfrm>
            <a:off x="-286226" y="0"/>
            <a:ext cx="9421759" cy="6858001"/>
            <a:chOff x="1243013" y="0"/>
            <a:chExt cx="9402763" cy="6858001"/>
          </a:xfrm>
        </p:grpSpPr>
        <p:sp>
          <p:nvSpPr>
            <p:cNvPr id="88" name="Freeform 5"/>
            <p:cNvSpPr/>
            <p:nvPr/>
          </p:nvSpPr>
          <p:spPr bwMode="auto">
            <a:xfrm>
              <a:off x="2289175" y="0"/>
              <a:ext cx="3867150" cy="6848475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6"/>
            <p:cNvSpPr/>
            <p:nvPr/>
          </p:nvSpPr>
          <p:spPr bwMode="auto">
            <a:xfrm>
              <a:off x="9604375" y="9525"/>
              <a:ext cx="1041400" cy="328613"/>
            </a:xfrm>
            <a:custGeom>
              <a:avLst/>
              <a:gdLst/>
              <a:ahLst/>
              <a:cxnLst/>
              <a:rect l="0" t="0" r="r" b="b"/>
              <a:pathLst>
                <a:path w="219" h="69">
                  <a:moveTo>
                    <a:pt x="219" y="69"/>
                  </a:moveTo>
                  <a:cubicBezTo>
                    <a:pt x="147" y="41"/>
                    <a:pt x="71" y="1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7"/>
            <p:cNvSpPr/>
            <p:nvPr/>
          </p:nvSpPr>
          <p:spPr bwMode="auto">
            <a:xfrm>
              <a:off x="9223375" y="5578475"/>
              <a:ext cx="1422400" cy="1270000"/>
            </a:xfrm>
            <a:custGeom>
              <a:avLst/>
              <a:gdLst/>
              <a:ahLst/>
              <a:cxnLst/>
              <a:rect l="0" t="0" r="r" b="b"/>
              <a:pathLst>
                <a:path w="299" h="267">
                  <a:moveTo>
                    <a:pt x="0" y="267"/>
                  </a:moveTo>
                  <a:cubicBezTo>
                    <a:pt x="105" y="186"/>
                    <a:pt x="206" y="96"/>
                    <a:pt x="299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8"/>
            <p:cNvSpPr/>
            <p:nvPr/>
          </p:nvSpPr>
          <p:spPr bwMode="auto">
            <a:xfrm>
              <a:off x="2103438" y="0"/>
              <a:ext cx="3681413" cy="6848475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9"/>
            <p:cNvSpPr/>
            <p:nvPr/>
          </p:nvSpPr>
          <p:spPr bwMode="auto">
            <a:xfrm>
              <a:off x="10179050" y="9525"/>
              <a:ext cx="466725" cy="157163"/>
            </a:xfrm>
            <a:custGeom>
              <a:avLst/>
              <a:gdLst/>
              <a:ahLst/>
              <a:cxnLst/>
              <a:rect l="0" t="0" r="r" b="b"/>
              <a:pathLst>
                <a:path w="98" h="33">
                  <a:moveTo>
                    <a:pt x="98" y="33"/>
                  </a:moveTo>
                  <a:cubicBezTo>
                    <a:pt x="65" y="21"/>
                    <a:pt x="33" y="10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0"/>
            <p:cNvSpPr/>
            <p:nvPr/>
          </p:nvSpPr>
          <p:spPr bwMode="auto">
            <a:xfrm>
              <a:off x="9471025" y="5811838"/>
              <a:ext cx="1174750" cy="1046163"/>
            </a:xfrm>
            <a:custGeom>
              <a:avLst/>
              <a:gdLst/>
              <a:ahLst/>
              <a:cxnLst/>
              <a:rect l="0" t="0" r="r" b="b"/>
              <a:pathLst>
                <a:path w="247" h="220">
                  <a:moveTo>
                    <a:pt x="0" y="220"/>
                  </a:moveTo>
                  <a:cubicBezTo>
                    <a:pt x="86" y="152"/>
                    <a:pt x="169" y="78"/>
                    <a:pt x="24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1"/>
            <p:cNvSpPr/>
            <p:nvPr/>
          </p:nvSpPr>
          <p:spPr bwMode="auto">
            <a:xfrm>
              <a:off x="1985963" y="0"/>
              <a:ext cx="3622675" cy="6848475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2"/>
            <p:cNvSpPr/>
            <p:nvPr/>
          </p:nvSpPr>
          <p:spPr bwMode="auto">
            <a:xfrm>
              <a:off x="10479088" y="9525"/>
              <a:ext cx="166688" cy="57150"/>
            </a:xfrm>
            <a:custGeom>
              <a:avLst/>
              <a:gdLst/>
              <a:ahLst/>
              <a:cxnLst/>
              <a:rect l="0" t="0" r="r" b="b"/>
              <a:pathLst>
                <a:path w="35" h="12">
                  <a:moveTo>
                    <a:pt x="35" y="12"/>
                  </a:moveTo>
                  <a:cubicBezTo>
                    <a:pt x="23" y="8"/>
                    <a:pt x="12" y="4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3"/>
            <p:cNvSpPr/>
            <p:nvPr/>
          </p:nvSpPr>
          <p:spPr bwMode="auto">
            <a:xfrm>
              <a:off x="9618663" y="5940425"/>
              <a:ext cx="1027113" cy="908050"/>
            </a:xfrm>
            <a:custGeom>
              <a:avLst/>
              <a:gdLst/>
              <a:ahLst/>
              <a:cxnLst/>
              <a:rect l="0" t="0" r="r" b="b"/>
              <a:pathLst>
                <a:path w="216" h="191">
                  <a:moveTo>
                    <a:pt x="0" y="191"/>
                  </a:moveTo>
                  <a:cubicBezTo>
                    <a:pt x="75" y="131"/>
                    <a:pt x="147" y="67"/>
                    <a:pt x="216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4"/>
            <p:cNvSpPr/>
            <p:nvPr/>
          </p:nvSpPr>
          <p:spPr bwMode="auto">
            <a:xfrm>
              <a:off x="1985963" y="0"/>
              <a:ext cx="3248025" cy="6848475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5"/>
            <p:cNvSpPr/>
            <p:nvPr/>
          </p:nvSpPr>
          <p:spPr bwMode="auto">
            <a:xfrm>
              <a:off x="9780588" y="6054725"/>
              <a:ext cx="865188" cy="793750"/>
            </a:xfrm>
            <a:custGeom>
              <a:avLst/>
              <a:gdLst/>
              <a:ahLst/>
              <a:cxnLst/>
              <a:rect l="0" t="0" r="r" b="b"/>
              <a:pathLst>
                <a:path w="182" h="167">
                  <a:moveTo>
                    <a:pt x="0" y="167"/>
                  </a:moveTo>
                  <a:cubicBezTo>
                    <a:pt x="63" y="114"/>
                    <a:pt x="123" y="58"/>
                    <a:pt x="182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6"/>
            <p:cNvSpPr/>
            <p:nvPr/>
          </p:nvSpPr>
          <p:spPr bwMode="auto">
            <a:xfrm>
              <a:off x="1871663" y="0"/>
              <a:ext cx="3233738" cy="6848475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7"/>
            <p:cNvSpPr/>
            <p:nvPr/>
          </p:nvSpPr>
          <p:spPr bwMode="auto">
            <a:xfrm>
              <a:off x="9956800" y="6216650"/>
              <a:ext cx="688975" cy="631825"/>
            </a:xfrm>
            <a:custGeom>
              <a:avLst/>
              <a:gdLst/>
              <a:ahLst/>
              <a:cxnLst/>
              <a:rect l="0" t="0" r="r" b="b"/>
              <a:pathLst>
                <a:path w="145" h="133">
                  <a:moveTo>
                    <a:pt x="0" y="133"/>
                  </a:moveTo>
                  <a:cubicBezTo>
                    <a:pt x="50" y="90"/>
                    <a:pt x="98" y="46"/>
                    <a:pt x="14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8"/>
            <p:cNvSpPr/>
            <p:nvPr/>
          </p:nvSpPr>
          <p:spPr bwMode="auto">
            <a:xfrm>
              <a:off x="1466850" y="0"/>
              <a:ext cx="3424238" cy="6848475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9"/>
            <p:cNvSpPr/>
            <p:nvPr/>
          </p:nvSpPr>
          <p:spPr bwMode="auto">
            <a:xfrm>
              <a:off x="10264775" y="6519863"/>
              <a:ext cx="381000" cy="328613"/>
            </a:xfrm>
            <a:custGeom>
              <a:avLst/>
              <a:gdLst/>
              <a:ahLst/>
              <a:cxnLst/>
              <a:rect l="0" t="0" r="r" b="b"/>
              <a:pathLst>
                <a:path w="80" h="69">
                  <a:moveTo>
                    <a:pt x="0" y="69"/>
                  </a:moveTo>
                  <a:cubicBezTo>
                    <a:pt x="27" y="47"/>
                    <a:pt x="53" y="24"/>
                    <a:pt x="8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20"/>
            <p:cNvSpPr/>
            <p:nvPr/>
          </p:nvSpPr>
          <p:spPr bwMode="auto">
            <a:xfrm>
              <a:off x="1581150" y="0"/>
              <a:ext cx="2720975" cy="6848475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21"/>
            <p:cNvSpPr/>
            <p:nvPr/>
          </p:nvSpPr>
          <p:spPr bwMode="auto">
            <a:xfrm>
              <a:off x="1243013" y="0"/>
              <a:ext cx="2949575" cy="6848475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2"/>
            <p:cNvSpPr/>
            <p:nvPr/>
          </p:nvSpPr>
          <p:spPr bwMode="auto">
            <a:xfrm>
              <a:off x="1524000" y="0"/>
              <a:ext cx="1446213" cy="2030413"/>
            </a:xfrm>
            <a:custGeom>
              <a:avLst/>
              <a:gdLst/>
              <a:ahLst/>
              <a:cxnLst/>
              <a:rect l="0" t="0" r="r" b="b"/>
              <a:pathLst>
                <a:path w="304" h="427">
                  <a:moveTo>
                    <a:pt x="304" y="0"/>
                  </a:moveTo>
                  <a:cubicBezTo>
                    <a:pt x="170" y="120"/>
                    <a:pt x="69" y="267"/>
                    <a:pt x="0" y="42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3"/>
            <p:cNvSpPr/>
            <p:nvPr/>
          </p:nvSpPr>
          <p:spPr bwMode="auto">
            <a:xfrm>
              <a:off x="1524000" y="9525"/>
              <a:ext cx="1246188" cy="1641475"/>
            </a:xfrm>
            <a:custGeom>
              <a:avLst/>
              <a:gdLst/>
              <a:ahLst/>
              <a:cxnLst/>
              <a:rect l="0" t="0" r="r" b="b"/>
              <a:pathLst>
                <a:path w="262" h="345">
                  <a:moveTo>
                    <a:pt x="262" y="0"/>
                  </a:moveTo>
                  <a:cubicBezTo>
                    <a:pt x="152" y="102"/>
                    <a:pt x="65" y="217"/>
                    <a:pt x="0" y="34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4"/>
            <p:cNvSpPr/>
            <p:nvPr/>
          </p:nvSpPr>
          <p:spPr bwMode="auto">
            <a:xfrm>
              <a:off x="1524000" y="0"/>
              <a:ext cx="1036638" cy="1212850"/>
            </a:xfrm>
            <a:custGeom>
              <a:avLst/>
              <a:gdLst/>
              <a:ahLst/>
              <a:cxnLst/>
              <a:rect l="0" t="0" r="r" b="b"/>
              <a:pathLst>
                <a:path w="218" h="255">
                  <a:moveTo>
                    <a:pt x="218" y="0"/>
                  </a:moveTo>
                  <a:cubicBezTo>
                    <a:pt x="137" y="77"/>
                    <a:pt x="62" y="162"/>
                    <a:pt x="0" y="25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42" name="Group 41"/>
          <p:cNvGrpSpPr/>
          <p:nvPr/>
        </p:nvGrpSpPr>
        <p:grpSpPr>
          <a:xfrm>
            <a:off x="640080" y="1699589"/>
            <a:ext cx="3286552" cy="3470421"/>
            <a:chOff x="640080" y="1699589"/>
            <a:chExt cx="3286552" cy="3470421"/>
          </a:xfrm>
        </p:grpSpPr>
        <p:sp>
          <p:nvSpPr>
            <p:cNvPr id="43" name="Rectangle 42"/>
            <p:cNvSpPr/>
            <p:nvPr/>
          </p:nvSpPr>
          <p:spPr>
            <a:xfrm>
              <a:off x="644453" y="1699589"/>
              <a:ext cx="327780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4" name="Isosceles Triangle 22"/>
            <p:cNvSpPr/>
            <p:nvPr/>
          </p:nvSpPr>
          <p:spPr>
            <a:xfrm rot="10800000">
              <a:off x="2125363" y="4897607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Rectangle 44"/>
            <p:cNvSpPr/>
            <p:nvPr/>
          </p:nvSpPr>
          <p:spPr>
            <a:xfrm>
              <a:off x="640080" y="2275661"/>
              <a:ext cx="32865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554" y="2349924"/>
            <a:ext cx="3112047" cy="1225399"/>
          </a:xfrm>
        </p:spPr>
        <p:txBody>
          <a:bodyPr bIns="0" anchor="b">
            <a:noAutofit/>
          </a:bodyPr>
          <a:lstStyle>
            <a:lvl1pPr algn="ctr">
              <a:defRPr sz="28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5686" y="801390"/>
            <a:ext cx="4095643" cy="524949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554" y="3575324"/>
            <a:ext cx="3112047" cy="1239552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58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9" name="Group 428"/>
          <p:cNvGrpSpPr/>
          <p:nvPr/>
        </p:nvGrpSpPr>
        <p:grpSpPr>
          <a:xfrm>
            <a:off x="0" y="0"/>
            <a:ext cx="9555163" cy="6853238"/>
            <a:chOff x="1524000" y="0"/>
            <a:chExt cx="9555163" cy="6853238"/>
          </a:xfrm>
        </p:grpSpPr>
        <p:sp>
          <p:nvSpPr>
            <p:cNvPr id="430" name="Freeform 6"/>
            <p:cNvSpPr/>
            <p:nvPr/>
          </p:nvSpPr>
          <p:spPr bwMode="auto">
            <a:xfrm>
              <a:off x="1524000" y="1331913"/>
              <a:ext cx="7837488" cy="5521325"/>
            </a:xfrm>
            <a:custGeom>
              <a:avLst/>
              <a:gdLst/>
              <a:ahLst/>
              <a:cxnLst/>
              <a:rect l="0" t="0" r="r" b="b"/>
              <a:pathLst>
                <a:path w="1648" h="1161">
                  <a:moveTo>
                    <a:pt x="1362" y="1161"/>
                  </a:moveTo>
                  <a:cubicBezTo>
                    <a:pt x="1648" y="920"/>
                    <a:pt x="1283" y="505"/>
                    <a:pt x="1097" y="326"/>
                  </a:cubicBezTo>
                  <a:cubicBezTo>
                    <a:pt x="926" y="162"/>
                    <a:pt x="709" y="35"/>
                    <a:pt x="470" y="14"/>
                  </a:cubicBezTo>
                  <a:cubicBezTo>
                    <a:pt x="315" y="0"/>
                    <a:pt x="142" y="49"/>
                    <a:pt x="0" y="138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1" name="Freeform 7"/>
            <p:cNvSpPr/>
            <p:nvPr/>
          </p:nvSpPr>
          <p:spPr bwMode="auto">
            <a:xfrm>
              <a:off x="1524000" y="5564188"/>
              <a:ext cx="1412875" cy="1284288"/>
            </a:xfrm>
            <a:custGeom>
              <a:avLst/>
              <a:gdLst/>
              <a:ahLst/>
              <a:cxnLst/>
              <a:rect l="0" t="0" r="r" b="b"/>
              <a:pathLst>
                <a:path w="297" h="270">
                  <a:moveTo>
                    <a:pt x="0" y="0"/>
                  </a:moveTo>
                  <a:cubicBezTo>
                    <a:pt x="73" y="119"/>
                    <a:pt x="186" y="220"/>
                    <a:pt x="297" y="27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2" name="Freeform 8"/>
            <p:cNvSpPr/>
            <p:nvPr/>
          </p:nvSpPr>
          <p:spPr bwMode="auto">
            <a:xfrm>
              <a:off x="1524000" y="2030413"/>
              <a:ext cx="6510338" cy="4813300"/>
            </a:xfrm>
            <a:custGeom>
              <a:avLst/>
              <a:gdLst/>
              <a:ahLst/>
              <a:cxnLst/>
              <a:rect l="0" t="0" r="r" b="b"/>
              <a:pathLst>
                <a:path w="1369" h="1012">
                  <a:moveTo>
                    <a:pt x="845" y="1012"/>
                  </a:moveTo>
                  <a:cubicBezTo>
                    <a:pt x="1043" y="967"/>
                    <a:pt x="1369" y="853"/>
                    <a:pt x="1263" y="588"/>
                  </a:cubicBezTo>
                  <a:cubicBezTo>
                    <a:pt x="1164" y="340"/>
                    <a:pt x="861" y="107"/>
                    <a:pt x="602" y="49"/>
                  </a:cubicBezTo>
                  <a:cubicBezTo>
                    <a:pt x="383" y="0"/>
                    <a:pt x="135" y="97"/>
                    <a:pt x="0" y="28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3" name="Freeform 9"/>
            <p:cNvSpPr/>
            <p:nvPr/>
          </p:nvSpPr>
          <p:spPr bwMode="auto">
            <a:xfrm>
              <a:off x="1528763" y="6207125"/>
              <a:ext cx="717550" cy="646113"/>
            </a:xfrm>
            <a:custGeom>
              <a:avLst/>
              <a:gdLst/>
              <a:ahLst/>
              <a:cxnLst/>
              <a:rect l="0" t="0" r="r" b="b"/>
              <a:pathLst>
                <a:path w="151" h="136">
                  <a:moveTo>
                    <a:pt x="0" y="0"/>
                  </a:moveTo>
                  <a:cubicBezTo>
                    <a:pt x="45" y="52"/>
                    <a:pt x="97" y="99"/>
                    <a:pt x="151" y="13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4" name="Freeform 10"/>
            <p:cNvSpPr/>
            <p:nvPr/>
          </p:nvSpPr>
          <p:spPr bwMode="auto">
            <a:xfrm>
              <a:off x="1524000" y="1806575"/>
              <a:ext cx="6753225" cy="5046663"/>
            </a:xfrm>
            <a:custGeom>
              <a:avLst/>
              <a:gdLst/>
              <a:ahLst/>
              <a:cxnLst/>
              <a:rect l="0" t="0" r="r" b="b"/>
              <a:pathLst>
                <a:path w="1420" h="1061">
                  <a:moveTo>
                    <a:pt x="1034" y="1061"/>
                  </a:moveTo>
                  <a:cubicBezTo>
                    <a:pt x="1148" y="1019"/>
                    <a:pt x="1283" y="957"/>
                    <a:pt x="1345" y="845"/>
                  </a:cubicBezTo>
                  <a:cubicBezTo>
                    <a:pt x="1420" y="710"/>
                    <a:pt x="1338" y="570"/>
                    <a:pt x="1249" y="466"/>
                  </a:cubicBezTo>
                  <a:cubicBezTo>
                    <a:pt x="1068" y="253"/>
                    <a:pt x="816" y="57"/>
                    <a:pt x="530" y="23"/>
                  </a:cubicBezTo>
                  <a:cubicBezTo>
                    <a:pt x="336" y="0"/>
                    <a:pt x="140" y="87"/>
                    <a:pt x="0" y="22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5" name="Freeform 11"/>
            <p:cNvSpPr/>
            <p:nvPr/>
          </p:nvSpPr>
          <p:spPr bwMode="auto">
            <a:xfrm>
              <a:off x="1524000" y="669925"/>
              <a:ext cx="8797925" cy="6183313"/>
            </a:xfrm>
            <a:custGeom>
              <a:avLst/>
              <a:gdLst/>
              <a:ahLst/>
              <a:cxnLst/>
              <a:rect l="0" t="0" r="r" b="b"/>
              <a:pathLst>
                <a:path w="1850" h="1300">
                  <a:moveTo>
                    <a:pt x="1552" y="1300"/>
                  </a:moveTo>
                  <a:cubicBezTo>
                    <a:pt x="1850" y="1019"/>
                    <a:pt x="1504" y="652"/>
                    <a:pt x="1288" y="447"/>
                  </a:cubicBezTo>
                  <a:cubicBezTo>
                    <a:pt x="1085" y="255"/>
                    <a:pt x="838" y="90"/>
                    <a:pt x="559" y="37"/>
                  </a:cubicBezTo>
                  <a:cubicBezTo>
                    <a:pt x="364" y="0"/>
                    <a:pt x="171" y="40"/>
                    <a:pt x="0" y="131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6" name="Freeform 12"/>
            <p:cNvSpPr/>
            <p:nvPr/>
          </p:nvSpPr>
          <p:spPr bwMode="auto">
            <a:xfrm>
              <a:off x="1524000" y="119063"/>
              <a:ext cx="9555163" cy="6734175"/>
            </a:xfrm>
            <a:custGeom>
              <a:avLst/>
              <a:gdLst/>
              <a:ahLst/>
              <a:cxnLst/>
              <a:rect l="0" t="0" r="r" b="b"/>
              <a:pathLst>
                <a:path w="2009" h="1416">
                  <a:moveTo>
                    <a:pt x="1725" y="1416"/>
                  </a:moveTo>
                  <a:cubicBezTo>
                    <a:pt x="2009" y="1117"/>
                    <a:pt x="1728" y="785"/>
                    <a:pt x="1492" y="565"/>
                  </a:cubicBezTo>
                  <a:cubicBezTo>
                    <a:pt x="1248" y="339"/>
                    <a:pt x="961" y="143"/>
                    <a:pt x="635" y="61"/>
                  </a:cubicBezTo>
                  <a:cubicBezTo>
                    <a:pt x="392" y="0"/>
                    <a:pt x="190" y="18"/>
                    <a:pt x="0" y="10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7" name="Freeform 13"/>
            <p:cNvSpPr/>
            <p:nvPr/>
          </p:nvSpPr>
          <p:spPr bwMode="auto">
            <a:xfrm>
              <a:off x="5419725" y="4763"/>
              <a:ext cx="5216525" cy="5368925"/>
            </a:xfrm>
            <a:custGeom>
              <a:avLst/>
              <a:gdLst/>
              <a:ahLst/>
              <a:cxnLst/>
              <a:rect l="0" t="0" r="r" b="b"/>
              <a:pathLst>
                <a:path w="1097" h="1129">
                  <a:moveTo>
                    <a:pt x="1097" y="1129"/>
                  </a:moveTo>
                  <a:cubicBezTo>
                    <a:pt x="1031" y="909"/>
                    <a:pt x="843" y="701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8" name="Freeform 15"/>
            <p:cNvSpPr/>
            <p:nvPr/>
          </p:nvSpPr>
          <p:spPr bwMode="auto">
            <a:xfrm>
              <a:off x="5813425" y="4763"/>
              <a:ext cx="4832350" cy="4822825"/>
            </a:xfrm>
            <a:custGeom>
              <a:avLst/>
              <a:gdLst/>
              <a:ahLst/>
              <a:cxnLst/>
              <a:rect l="0" t="0" r="r" b="b"/>
              <a:pathLst>
                <a:path w="1016" h="1014">
                  <a:moveTo>
                    <a:pt x="1016" y="1014"/>
                  </a:moveTo>
                  <a:cubicBezTo>
                    <a:pt x="934" y="849"/>
                    <a:pt x="802" y="6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9" name="Freeform 16"/>
            <p:cNvSpPr/>
            <p:nvPr/>
          </p:nvSpPr>
          <p:spPr bwMode="auto">
            <a:xfrm>
              <a:off x="6003925" y="4763"/>
              <a:ext cx="4641850" cy="4598988"/>
            </a:xfrm>
            <a:custGeom>
              <a:avLst/>
              <a:gdLst/>
              <a:ahLst/>
              <a:cxnLst/>
              <a:rect l="0" t="0" r="r" b="b"/>
              <a:pathLst>
                <a:path w="976" h="967">
                  <a:moveTo>
                    <a:pt x="976" y="967"/>
                  </a:moveTo>
                  <a:cubicBezTo>
                    <a:pt x="894" y="822"/>
                    <a:pt x="779" y="689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0" name="Freeform 17"/>
            <p:cNvSpPr/>
            <p:nvPr/>
          </p:nvSpPr>
          <p:spPr bwMode="auto">
            <a:xfrm>
              <a:off x="6203950" y="0"/>
              <a:ext cx="4441825" cy="4237038"/>
            </a:xfrm>
            <a:custGeom>
              <a:avLst/>
              <a:gdLst/>
              <a:ahLst/>
              <a:cxnLst/>
              <a:rect l="0" t="0" r="r" b="b"/>
              <a:pathLst>
                <a:path w="934" h="891">
                  <a:moveTo>
                    <a:pt x="934" y="891"/>
                  </a:moveTo>
                  <a:cubicBezTo>
                    <a:pt x="863" y="783"/>
                    <a:pt x="778" y="684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1" name="Freeform 18"/>
            <p:cNvSpPr/>
            <p:nvPr/>
          </p:nvSpPr>
          <p:spPr bwMode="auto">
            <a:xfrm>
              <a:off x="6456363" y="4763"/>
              <a:ext cx="4179888" cy="3986213"/>
            </a:xfrm>
            <a:custGeom>
              <a:avLst/>
              <a:gdLst/>
              <a:ahLst/>
              <a:cxnLst/>
              <a:rect l="0" t="0" r="r" b="b"/>
              <a:pathLst>
                <a:path w="879" h="838">
                  <a:moveTo>
                    <a:pt x="879" y="838"/>
                  </a:moveTo>
                  <a:cubicBezTo>
                    <a:pt x="821" y="755"/>
                    <a:pt x="756" y="679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2" name="Freeform 19"/>
            <p:cNvSpPr/>
            <p:nvPr/>
          </p:nvSpPr>
          <p:spPr bwMode="auto">
            <a:xfrm>
              <a:off x="6869113" y="4763"/>
              <a:ext cx="3776663" cy="3838575"/>
            </a:xfrm>
            <a:custGeom>
              <a:avLst/>
              <a:gdLst/>
              <a:ahLst/>
              <a:cxnLst/>
              <a:rect l="0" t="0" r="r" b="b"/>
              <a:pathLst>
                <a:path w="794" h="807">
                  <a:moveTo>
                    <a:pt x="794" y="807"/>
                  </a:moveTo>
                  <a:cubicBezTo>
                    <a:pt x="745" y="739"/>
                    <a:pt x="695" y="676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3" name="Freeform 20"/>
            <p:cNvSpPr/>
            <p:nvPr/>
          </p:nvSpPr>
          <p:spPr bwMode="auto">
            <a:xfrm>
              <a:off x="8758238" y="4763"/>
              <a:ext cx="1887538" cy="1355725"/>
            </a:xfrm>
            <a:custGeom>
              <a:avLst/>
              <a:gdLst/>
              <a:ahLst/>
              <a:cxnLst/>
              <a:rect l="0" t="0" r="r" b="b"/>
              <a:pathLst>
                <a:path w="397" h="285">
                  <a:moveTo>
                    <a:pt x="397" y="285"/>
                  </a:moveTo>
                  <a:cubicBezTo>
                    <a:pt x="270" y="182"/>
                    <a:pt x="138" y="8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4" name="Freeform 21"/>
            <p:cNvSpPr/>
            <p:nvPr/>
          </p:nvSpPr>
          <p:spPr bwMode="auto">
            <a:xfrm>
              <a:off x="9223375" y="9525"/>
              <a:ext cx="1422400" cy="1108075"/>
            </a:xfrm>
            <a:custGeom>
              <a:avLst/>
              <a:gdLst/>
              <a:ahLst/>
              <a:cxnLst/>
              <a:rect l="0" t="0" r="r" b="b"/>
              <a:pathLst>
                <a:path w="299" h="233">
                  <a:moveTo>
                    <a:pt x="299" y="233"/>
                  </a:moveTo>
                  <a:cubicBezTo>
                    <a:pt x="197" y="145"/>
                    <a:pt x="97" y="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5" name="Freeform 22"/>
            <p:cNvSpPr/>
            <p:nvPr/>
          </p:nvSpPr>
          <p:spPr bwMode="auto">
            <a:xfrm>
              <a:off x="10009188" y="4763"/>
              <a:ext cx="636588" cy="361950"/>
            </a:xfrm>
            <a:custGeom>
              <a:avLst/>
              <a:gdLst/>
              <a:ahLst/>
              <a:cxnLst/>
              <a:rect l="0" t="0" r="r" b="b"/>
              <a:pathLst>
                <a:path w="134" h="76">
                  <a:moveTo>
                    <a:pt x="0" y="0"/>
                  </a:moveTo>
                  <a:cubicBezTo>
                    <a:pt x="45" y="25"/>
                    <a:pt x="89" y="50"/>
                    <a:pt x="134" y="7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644463" y="1698332"/>
            <a:ext cx="4357752" cy="3470420"/>
            <a:chOff x="644463" y="1698332"/>
            <a:chExt cx="4357752" cy="3470420"/>
          </a:xfrm>
        </p:grpSpPr>
        <p:sp>
          <p:nvSpPr>
            <p:cNvPr id="77" name="Rectangle 76"/>
            <p:cNvSpPr/>
            <p:nvPr/>
          </p:nvSpPr>
          <p:spPr>
            <a:xfrm>
              <a:off x="644463" y="1698332"/>
              <a:ext cx="4357752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644463" y="2274404"/>
              <a:ext cx="4357752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7" name="Isosceles Triangle 9"/>
            <p:cNvSpPr/>
            <p:nvPr/>
          </p:nvSpPr>
          <p:spPr>
            <a:xfrm rot="10800000">
              <a:off x="2665346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54676" y="0"/>
            <a:ext cx="3489324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585" y="2336402"/>
            <a:ext cx="4197666" cy="1265539"/>
          </a:xfrm>
        </p:spPr>
        <p:txBody>
          <a:bodyPr bIns="0" anchor="b">
            <a:normAutofit/>
          </a:bodyPr>
          <a:lstStyle>
            <a:lvl1pPr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2314" y="3601941"/>
            <a:ext cx="4199254" cy="1214535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rgbClr val="FFFEFF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0080" y="320040"/>
            <a:ext cx="27432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3/29/2021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0080" y="6227064"/>
            <a:ext cx="4358641" cy="32004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15463" y="320040"/>
            <a:ext cx="6858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45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5554" y="2349925"/>
            <a:ext cx="3112047" cy="2464952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15687" y="794719"/>
            <a:ext cx="4079089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6</a:t>
            </a:r>
          </a:p>
          <a:p>
            <a:pPr lvl="6"/>
            <a:r>
              <a:rPr lang="en-US"/>
              <a:t>7</a:t>
            </a:r>
          </a:p>
          <a:p>
            <a:pPr lvl="7"/>
            <a:r>
              <a:rPr lang="en-US"/>
              <a:t>8</a:t>
            </a:r>
          </a:p>
          <a:p>
            <a:pPr lvl="8"/>
            <a:r>
              <a:rPr lang="en-US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" y="320040"/>
            <a:ext cx="27432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3/29/2021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0080" y="6227064"/>
            <a:ext cx="7854696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08976" y="320040"/>
            <a:ext cx="6858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58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85800" rtl="0" eaLnBrk="1" latinLnBrk="0" hangingPunct="1">
        <a:lnSpc>
          <a:spcPct val="85000"/>
        </a:lnSpc>
        <a:spcBef>
          <a:spcPct val="0"/>
        </a:spcBef>
        <a:buNone/>
        <a:defRPr sz="3200" b="0" i="0" kern="1200" cap="none" spc="-113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357354" y="-785842"/>
            <a:ext cx="12358774" cy="944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6" name="Picture 4" descr="Brak dostępnego opisu zdjęcia.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14612" y="5000636"/>
            <a:ext cx="4071966" cy="2291355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636180" y="1865165"/>
            <a:ext cx="6621269" cy="7694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4400"/>
              <a:t>Język niemiecki w VI LO</a:t>
            </a:r>
          </a:p>
        </p:txBody>
      </p:sp>
      <p:pic>
        <p:nvPicPr>
          <p:cNvPr id="3" name="096-mark_forster_-_zmieniony">
            <a:hlinkClick r:id="" action="ppaction://media"/>
            <a:extLst>
              <a:ext uri="{FF2B5EF4-FFF2-40B4-BE49-F238E27FC236}">
                <a16:creationId xmlns:a16="http://schemas.microsoft.com/office/drawing/2014/main" id="{E8917DBD-3B76-4BA2-8204-22E7B73771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06875" y="3063875"/>
            <a:ext cx="730250" cy="73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ymbol zastępczy zawartości 5"/>
          <p:cNvSpPr>
            <a:spLocks noGrp="1"/>
          </p:cNvSpPr>
          <p:nvPr>
            <p:ph sz="half" idx="4294967295"/>
          </p:nvPr>
        </p:nvSpPr>
        <p:spPr>
          <a:xfrm>
            <a:off x="3460750" y="2141171"/>
            <a:ext cx="5683250" cy="36988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110000"/>
              </a:lnSpc>
              <a:buClr>
                <a:srgbClr val="FF3000"/>
              </a:buClr>
            </a:pPr>
            <a:endParaRPr lang="en-US" sz="1400"/>
          </a:p>
          <a:p>
            <a:pPr indent="-228600" defTabSz="914400">
              <a:lnSpc>
                <a:spcPct val="110000"/>
              </a:lnSpc>
              <a:buClr>
                <a:srgbClr val="FF3000"/>
              </a:buClr>
            </a:pPr>
            <a:endParaRPr lang="en-US" sz="1400"/>
          </a:p>
          <a:p>
            <a:pPr indent="-228600" defTabSz="914400">
              <a:lnSpc>
                <a:spcPct val="110000"/>
              </a:lnSpc>
              <a:spcBef>
                <a:spcPts val="100"/>
              </a:spcBef>
              <a:buClr>
                <a:srgbClr val="FF3000"/>
              </a:buClr>
            </a:pPr>
            <a:r>
              <a:rPr lang="en-US" b="1" err="1">
                <a:latin typeface="Bookman Old Style"/>
              </a:rPr>
              <a:t>Ogólnopolski</a:t>
            </a:r>
            <a:r>
              <a:rPr lang="en-US" b="1">
                <a:latin typeface="Bookman Old Style"/>
              </a:rPr>
              <a:t> </a:t>
            </a:r>
            <a:r>
              <a:rPr lang="en-US" b="1" err="1">
                <a:latin typeface="Bookman Old Style"/>
              </a:rPr>
              <a:t>Konkurs</a:t>
            </a:r>
            <a:r>
              <a:rPr lang="en-US" b="1">
                <a:latin typeface="Bookman Old Style"/>
              </a:rPr>
              <a:t> </a:t>
            </a:r>
            <a:r>
              <a:rPr lang="en-US" b="1" err="1">
                <a:latin typeface="Bookman Old Style"/>
              </a:rPr>
              <a:t>Języka</a:t>
            </a:r>
            <a:r>
              <a:rPr lang="en-US" b="1">
                <a:latin typeface="Bookman Old Style"/>
              </a:rPr>
              <a:t> </a:t>
            </a:r>
            <a:r>
              <a:rPr lang="en-US" b="1" err="1">
                <a:latin typeface="Bookman Old Style"/>
              </a:rPr>
              <a:t>Niemieckiego</a:t>
            </a:r>
            <a:r>
              <a:rPr lang="en-US" b="1">
                <a:latin typeface="Bookman Old Style"/>
              </a:rPr>
              <a:t> </a:t>
            </a:r>
            <a:r>
              <a:rPr lang="en-US" b="1">
                <a:solidFill>
                  <a:srgbClr val="FF0000"/>
                </a:solidFill>
                <a:latin typeface="Bookman Old Style"/>
              </a:rPr>
              <a:t>DEUTSCHFREUND </a:t>
            </a:r>
          </a:p>
          <a:p>
            <a:pPr marL="114300" indent="-228600" defTabSz="914400">
              <a:lnSpc>
                <a:spcPct val="110000"/>
              </a:lnSpc>
              <a:spcBef>
                <a:spcPts val="100"/>
              </a:spcBef>
              <a:buClr>
                <a:srgbClr val="FF3000"/>
              </a:buClr>
            </a:pPr>
            <a:endParaRPr lang="en-US" b="1">
              <a:latin typeface="Bookman Old Style"/>
            </a:endParaRPr>
          </a:p>
          <a:p>
            <a:pPr indent="-228600" defTabSz="914400">
              <a:lnSpc>
                <a:spcPct val="110000"/>
              </a:lnSpc>
              <a:spcBef>
                <a:spcPts val="100"/>
              </a:spcBef>
              <a:buClr>
                <a:srgbClr val="FF3000"/>
              </a:buClr>
            </a:pPr>
            <a:r>
              <a:rPr lang="en-US" b="1" err="1">
                <a:latin typeface="Bookman Old Style"/>
              </a:rPr>
              <a:t>Ogólnopolska</a:t>
            </a:r>
            <a:r>
              <a:rPr lang="en-US" b="1">
                <a:latin typeface="Bookman Old Style"/>
              </a:rPr>
              <a:t> Olimpiada </a:t>
            </a:r>
            <a:r>
              <a:rPr lang="en-US" b="1" err="1">
                <a:latin typeface="Bookman Old Style"/>
              </a:rPr>
              <a:t>Języka</a:t>
            </a:r>
            <a:r>
              <a:rPr lang="en-US" b="1">
                <a:latin typeface="Bookman Old Style"/>
              </a:rPr>
              <a:t> </a:t>
            </a:r>
            <a:r>
              <a:rPr lang="en-US" b="1" err="1">
                <a:latin typeface="Bookman Old Style"/>
              </a:rPr>
              <a:t>Niemieckiego</a:t>
            </a:r>
            <a:endParaRPr lang="en-US" b="1">
              <a:latin typeface="Bookman Old Style"/>
            </a:endParaRPr>
          </a:p>
          <a:p>
            <a:pPr marL="114300" indent="-228600" defTabSz="914400">
              <a:lnSpc>
                <a:spcPct val="110000"/>
              </a:lnSpc>
              <a:spcBef>
                <a:spcPts val="100"/>
              </a:spcBef>
              <a:buClr>
                <a:srgbClr val="FF3000"/>
              </a:buClr>
            </a:pPr>
            <a:endParaRPr lang="en-US" b="1">
              <a:latin typeface="Bookman Old Style"/>
            </a:endParaRPr>
          </a:p>
          <a:p>
            <a:pPr indent="-228600" defTabSz="914400">
              <a:lnSpc>
                <a:spcPct val="110000"/>
              </a:lnSpc>
              <a:spcBef>
                <a:spcPts val="100"/>
              </a:spcBef>
              <a:buClr>
                <a:srgbClr val="FF3000"/>
              </a:buClr>
            </a:pPr>
            <a:r>
              <a:rPr lang="en-US" b="1" err="1">
                <a:latin typeface="Bookman Old Style"/>
              </a:rPr>
              <a:t>Ogólnopolski</a:t>
            </a:r>
            <a:r>
              <a:rPr lang="en-US" b="1">
                <a:latin typeface="Bookman Old Style"/>
              </a:rPr>
              <a:t> </a:t>
            </a:r>
            <a:r>
              <a:rPr lang="en-US" b="1" err="1">
                <a:latin typeface="Bookman Old Style"/>
              </a:rPr>
              <a:t>Konkurs</a:t>
            </a:r>
            <a:r>
              <a:rPr lang="en-US" b="1">
                <a:latin typeface="Bookman Old Style"/>
              </a:rPr>
              <a:t> </a:t>
            </a:r>
            <a:r>
              <a:rPr lang="en-US" b="1" err="1">
                <a:latin typeface="Bookman Old Style"/>
              </a:rPr>
              <a:t>Języka</a:t>
            </a:r>
            <a:r>
              <a:rPr lang="en-US" b="1">
                <a:latin typeface="Bookman Old Style"/>
              </a:rPr>
              <a:t> </a:t>
            </a:r>
            <a:r>
              <a:rPr lang="en-US" b="1" err="1">
                <a:latin typeface="Bookman Old Style"/>
              </a:rPr>
              <a:t>Niemieckiego</a:t>
            </a:r>
            <a:r>
              <a:rPr lang="en-US" b="1">
                <a:latin typeface="Bookman Old Style"/>
              </a:rPr>
              <a:t>  </a:t>
            </a:r>
            <a:br>
              <a:rPr lang="en-US" b="1">
                <a:latin typeface="Bookman Old Style"/>
              </a:rPr>
            </a:br>
            <a:r>
              <a:rPr lang="en-US" b="1">
                <a:solidFill>
                  <a:srgbClr val="FF0000"/>
                </a:solidFill>
                <a:latin typeface="Bookman Old Style"/>
              </a:rPr>
              <a:t>„An der KUL </a:t>
            </a:r>
            <a:r>
              <a:rPr lang="en-US" b="1" err="1">
                <a:solidFill>
                  <a:srgbClr val="FF0000"/>
                </a:solidFill>
                <a:latin typeface="Bookman Old Style"/>
              </a:rPr>
              <a:t>ist</a:t>
            </a:r>
            <a:r>
              <a:rPr lang="en-US" b="1">
                <a:solidFill>
                  <a:srgbClr val="FF0000"/>
                </a:solidFill>
                <a:latin typeface="Bookman Old Style"/>
              </a:rPr>
              <a:t> Deutsch cool” </a:t>
            </a:r>
          </a:p>
          <a:p>
            <a:pPr indent="-228600" defTabSz="914400">
              <a:lnSpc>
                <a:spcPct val="110000"/>
              </a:lnSpc>
              <a:spcBef>
                <a:spcPts val="100"/>
              </a:spcBef>
              <a:buClr>
                <a:srgbClr val="FF3000"/>
              </a:buClr>
            </a:pPr>
            <a:endParaRPr lang="en-US" b="1">
              <a:latin typeface="Bookman Old Style"/>
            </a:endParaRPr>
          </a:p>
          <a:p>
            <a:pPr indent="-228600" defTabSz="914400">
              <a:lnSpc>
                <a:spcPct val="110000"/>
              </a:lnSpc>
              <a:spcBef>
                <a:spcPts val="100"/>
              </a:spcBef>
              <a:buClr>
                <a:srgbClr val="FF3000"/>
              </a:buClr>
            </a:pPr>
            <a:r>
              <a:rPr lang="en-US" b="1" err="1">
                <a:latin typeface="Bookman Old Style"/>
              </a:rPr>
              <a:t>Międzynarodowy</a:t>
            </a:r>
            <a:r>
              <a:rPr lang="en-US" b="1">
                <a:latin typeface="Bookman Old Style"/>
              </a:rPr>
              <a:t> </a:t>
            </a:r>
            <a:r>
              <a:rPr lang="en-US" b="1" err="1">
                <a:latin typeface="Bookman Old Style"/>
              </a:rPr>
              <a:t>Konkurs</a:t>
            </a:r>
            <a:r>
              <a:rPr lang="en-US" b="1">
                <a:latin typeface="Bookman Old Style"/>
              </a:rPr>
              <a:t> </a:t>
            </a:r>
            <a:r>
              <a:rPr lang="en-US" b="1">
                <a:solidFill>
                  <a:srgbClr val="FF0000"/>
                </a:solidFill>
                <a:latin typeface="Bookman Old Style"/>
              </a:rPr>
              <a:t>‘’</a:t>
            </a:r>
            <a:r>
              <a:rPr lang="en-US" b="1" err="1">
                <a:solidFill>
                  <a:srgbClr val="FF0000"/>
                </a:solidFill>
                <a:latin typeface="Bookman Old Style"/>
              </a:rPr>
              <a:t>sto</a:t>
            </a:r>
            <a:r>
              <a:rPr lang="en-US" b="1">
                <a:solidFill>
                  <a:srgbClr val="FF0000"/>
                </a:solidFill>
                <a:latin typeface="Bookman Old Style"/>
              </a:rPr>
              <a:t> </a:t>
            </a:r>
            <a:r>
              <a:rPr lang="en-US" b="1" err="1">
                <a:solidFill>
                  <a:srgbClr val="FF0000"/>
                </a:solidFill>
                <a:latin typeface="Bookman Old Style"/>
              </a:rPr>
              <a:t>lat</a:t>
            </a:r>
            <a:r>
              <a:rPr lang="en-US" b="1">
                <a:solidFill>
                  <a:srgbClr val="FF0000"/>
                </a:solidFill>
                <a:latin typeface="Bookman Old Style"/>
              </a:rPr>
              <a:t> – </a:t>
            </a:r>
            <a:r>
              <a:rPr lang="en-US" b="1" err="1">
                <a:solidFill>
                  <a:srgbClr val="FF0000"/>
                </a:solidFill>
                <a:latin typeface="Bookman Old Style"/>
              </a:rPr>
              <a:t>hundert</a:t>
            </a:r>
            <a:r>
              <a:rPr lang="en-US" b="1">
                <a:solidFill>
                  <a:srgbClr val="FF0000"/>
                </a:solidFill>
                <a:latin typeface="Bookman Old Style"/>
              </a:rPr>
              <a:t> Jahre” </a:t>
            </a:r>
          </a:p>
          <a:p>
            <a:pPr indent="-228600" defTabSz="914400">
              <a:lnSpc>
                <a:spcPct val="110000"/>
              </a:lnSpc>
              <a:spcBef>
                <a:spcPts val="100"/>
              </a:spcBef>
              <a:buClr>
                <a:srgbClr val="FF3000"/>
              </a:buClr>
            </a:pPr>
            <a:r>
              <a:rPr lang="en-US" b="1" err="1">
                <a:latin typeface="Bookman Old Style"/>
              </a:rPr>
              <a:t>Szkolny</a:t>
            </a:r>
            <a:r>
              <a:rPr lang="en-US" b="1">
                <a:latin typeface="Bookman Old Style"/>
              </a:rPr>
              <a:t> </a:t>
            </a:r>
            <a:r>
              <a:rPr lang="en-US" b="1" err="1">
                <a:latin typeface="Bookman Old Style"/>
              </a:rPr>
              <a:t>Konkurs</a:t>
            </a:r>
            <a:r>
              <a:rPr lang="en-US" b="1">
                <a:latin typeface="Bookman Old Style"/>
              </a:rPr>
              <a:t> z </a:t>
            </a:r>
            <a:r>
              <a:rPr lang="en-US" b="1" err="1">
                <a:latin typeface="Bookman Old Style"/>
              </a:rPr>
              <a:t>okazji</a:t>
            </a:r>
            <a:r>
              <a:rPr lang="en-US" b="1">
                <a:latin typeface="Bookman Old Style"/>
              </a:rPr>
              <a:t> 30-lecia </a:t>
            </a:r>
            <a:r>
              <a:rPr lang="en-US" b="1" err="1">
                <a:latin typeface="Bookman Old Style"/>
              </a:rPr>
              <a:t>Zjednoczenia</a:t>
            </a:r>
            <a:r>
              <a:rPr lang="en-US" b="1">
                <a:latin typeface="Bookman Old Style"/>
              </a:rPr>
              <a:t> Niemiec </a:t>
            </a:r>
          </a:p>
          <a:p>
            <a:pPr indent="-228600" defTabSz="914400">
              <a:lnSpc>
                <a:spcPct val="110000"/>
              </a:lnSpc>
              <a:spcBef>
                <a:spcPts val="100"/>
              </a:spcBef>
              <a:buClr>
                <a:srgbClr val="FF3000"/>
              </a:buClr>
            </a:pPr>
            <a:endParaRPr lang="en-US" b="1">
              <a:latin typeface="Bookman Old Style"/>
            </a:endParaRPr>
          </a:p>
          <a:p>
            <a:pPr indent="-228600" defTabSz="914400">
              <a:lnSpc>
                <a:spcPct val="110000"/>
              </a:lnSpc>
              <a:spcBef>
                <a:spcPts val="100"/>
              </a:spcBef>
              <a:buClr>
                <a:srgbClr val="FF3000"/>
              </a:buClr>
            </a:pPr>
            <a:r>
              <a:rPr lang="en-US" b="1" err="1">
                <a:latin typeface="Bookman Old Style"/>
              </a:rPr>
              <a:t>Ogólnopolski</a:t>
            </a:r>
            <a:r>
              <a:rPr lang="en-US" b="1">
                <a:latin typeface="Bookman Old Style"/>
              </a:rPr>
              <a:t>   </a:t>
            </a:r>
            <a:r>
              <a:rPr lang="en-US" b="1" err="1">
                <a:latin typeface="Bookman Old Style"/>
              </a:rPr>
              <a:t>konkurs</a:t>
            </a:r>
            <a:r>
              <a:rPr lang="en-US" b="1">
                <a:latin typeface="Bookman Old Style"/>
              </a:rPr>
              <a:t> </a:t>
            </a:r>
            <a:r>
              <a:rPr lang="en-US" b="1">
                <a:solidFill>
                  <a:srgbClr val="FF0000"/>
                </a:solidFill>
                <a:latin typeface="Bookman Old Style"/>
              </a:rPr>
              <a:t>„HOMONYME "</a:t>
            </a:r>
          </a:p>
          <a:p>
            <a:pPr marL="114300" indent="-228600" defTabSz="914400">
              <a:lnSpc>
                <a:spcPct val="110000"/>
              </a:lnSpc>
              <a:spcBef>
                <a:spcPts val="100"/>
              </a:spcBef>
              <a:buClr>
                <a:srgbClr val="FF3000"/>
              </a:buClr>
            </a:pPr>
            <a:endParaRPr lang="en-US" b="1">
              <a:latin typeface="Bookman Old Style"/>
            </a:endParaRPr>
          </a:p>
          <a:p>
            <a:pPr indent="-228600" defTabSz="914400">
              <a:lnSpc>
                <a:spcPct val="110000"/>
              </a:lnSpc>
              <a:spcBef>
                <a:spcPts val="100"/>
              </a:spcBef>
              <a:buClr>
                <a:srgbClr val="FF3000"/>
              </a:buClr>
            </a:pPr>
            <a:r>
              <a:rPr lang="en-US" b="1" err="1">
                <a:latin typeface="Bookman Old Style"/>
              </a:rPr>
              <a:t>Ogólnopolski</a:t>
            </a:r>
            <a:r>
              <a:rPr lang="en-US" b="1">
                <a:latin typeface="Bookman Old Style"/>
              </a:rPr>
              <a:t> </a:t>
            </a:r>
            <a:r>
              <a:rPr lang="en-US" b="1" err="1">
                <a:latin typeface="Bookman Old Style"/>
              </a:rPr>
              <a:t>Konkurs</a:t>
            </a:r>
            <a:r>
              <a:rPr lang="en-US" b="1">
                <a:latin typeface="Bookman Old Style"/>
              </a:rPr>
              <a:t> </a:t>
            </a:r>
            <a:r>
              <a:rPr lang="en-US" b="1" err="1">
                <a:latin typeface="Bookman Old Style"/>
              </a:rPr>
              <a:t>na</a:t>
            </a:r>
            <a:r>
              <a:rPr lang="en-US" b="1">
                <a:latin typeface="Bookman Old Style"/>
              </a:rPr>
              <a:t> </a:t>
            </a:r>
            <a:r>
              <a:rPr lang="en-US" b="1" err="1">
                <a:latin typeface="Bookman Old Style"/>
              </a:rPr>
              <a:t>niemieckojęzyczną</a:t>
            </a:r>
            <a:r>
              <a:rPr lang="en-US" b="1">
                <a:latin typeface="Bookman Old Style"/>
              </a:rPr>
              <a:t> </a:t>
            </a:r>
            <a:r>
              <a:rPr lang="en-US" b="1" err="1">
                <a:latin typeface="Bookman Old Style"/>
              </a:rPr>
              <a:t>kartkę</a:t>
            </a:r>
            <a:r>
              <a:rPr lang="en-US" b="1">
                <a:latin typeface="Bookman Old Style"/>
              </a:rPr>
              <a:t> z </a:t>
            </a:r>
            <a:r>
              <a:rPr lang="en-US" b="1" err="1">
                <a:latin typeface="Bookman Old Style"/>
              </a:rPr>
              <a:t>pamiętnika</a:t>
            </a:r>
            <a:r>
              <a:rPr lang="en-US" b="1">
                <a:solidFill>
                  <a:srgbClr val="FF0000"/>
                </a:solidFill>
                <a:latin typeface="Bookman Old Style"/>
              </a:rPr>
              <a:t> „Tag </a:t>
            </a:r>
            <a:r>
              <a:rPr lang="en-US" b="1" err="1">
                <a:solidFill>
                  <a:srgbClr val="FF0000"/>
                </a:solidFill>
                <a:latin typeface="Bookman Old Style"/>
              </a:rPr>
              <a:t>für</a:t>
            </a:r>
            <a:r>
              <a:rPr lang="en-US" b="1">
                <a:solidFill>
                  <a:srgbClr val="FF0000"/>
                </a:solidFill>
                <a:latin typeface="Bookman Old Style"/>
              </a:rPr>
              <a:t> Tag” </a:t>
            </a:r>
          </a:p>
        </p:txBody>
      </p:sp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466" y="498475"/>
            <a:ext cx="9065601" cy="1212605"/>
          </a:xfrm>
        </p:spPr>
        <p:txBody>
          <a:bodyPr vert="horz" lIns="228600" tIns="228600" rIns="228600" bIns="228600" rtlCol="0" anchor="ctr">
            <a:noAutofit/>
          </a:bodyPr>
          <a:lstStyle/>
          <a:p>
            <a:pPr algn="just" defTabSz="914400">
              <a:spcBef>
                <a:spcPts val="400"/>
              </a:spcBef>
            </a:pPr>
            <a:r>
              <a:rPr lang="en-US" sz="2800" b="1" spc="-150">
                <a:solidFill>
                  <a:srgbClr val="002060"/>
                </a:solidFill>
                <a:latin typeface="Bookman Old Style"/>
              </a:rPr>
              <a:t>Nasi </a:t>
            </a:r>
            <a:r>
              <a:rPr lang="en-US" sz="2800" b="1" spc="-150" err="1">
                <a:solidFill>
                  <a:srgbClr val="002060"/>
                </a:solidFill>
                <a:latin typeface="Bookman Old Style"/>
              </a:rPr>
              <a:t>Uczniowie</a:t>
            </a:r>
            <a:r>
              <a:rPr lang="en-US" sz="2800" b="1" spc="-150">
                <a:solidFill>
                  <a:srgbClr val="002060"/>
                </a:solidFill>
                <a:latin typeface="Bookman Old Style"/>
              </a:rPr>
              <a:t> </a:t>
            </a:r>
            <a:r>
              <a:rPr lang="en-US" sz="2800" b="1" spc="-150" err="1">
                <a:solidFill>
                  <a:srgbClr val="002060"/>
                </a:solidFill>
                <a:latin typeface="Bookman Old Style"/>
              </a:rPr>
              <a:t>odnoszą</a:t>
            </a:r>
            <a:r>
              <a:rPr lang="en-US" sz="2800" b="1" spc="-150">
                <a:solidFill>
                  <a:srgbClr val="002060"/>
                </a:solidFill>
                <a:latin typeface="Bookman Old Style"/>
              </a:rPr>
              <a:t> </a:t>
            </a:r>
            <a:r>
              <a:rPr lang="en-US" sz="2800" b="1" spc="-150" err="1">
                <a:solidFill>
                  <a:srgbClr val="002060"/>
                </a:solidFill>
                <a:latin typeface="Bookman Old Style"/>
              </a:rPr>
              <a:t>liczne</a:t>
            </a:r>
            <a:r>
              <a:rPr lang="en-US" sz="2800" b="1" spc="-150">
                <a:solidFill>
                  <a:srgbClr val="002060"/>
                </a:solidFill>
                <a:latin typeface="Bookman Old Style"/>
              </a:rPr>
              <a:t> </a:t>
            </a:r>
            <a:r>
              <a:rPr lang="en-US" sz="2800" b="1" spc="-150" err="1">
                <a:solidFill>
                  <a:srgbClr val="002060"/>
                </a:solidFill>
                <a:latin typeface="Bookman Old Style"/>
              </a:rPr>
              <a:t>sukcesy</a:t>
            </a:r>
            <a:r>
              <a:rPr lang="en-US" sz="2800" b="1" spc="-150">
                <a:solidFill>
                  <a:srgbClr val="002060"/>
                </a:solidFill>
                <a:latin typeface="Bookman Old Style"/>
              </a:rPr>
              <a:t> </a:t>
            </a:r>
            <a:br>
              <a:rPr lang="en-US" sz="2800">
                <a:solidFill>
                  <a:srgbClr val="002060"/>
                </a:solidFill>
              </a:rPr>
            </a:br>
            <a:r>
              <a:rPr lang="en-US" sz="2800" b="1" spc="-150">
                <a:solidFill>
                  <a:srgbClr val="002060"/>
                </a:solidFill>
                <a:latin typeface="Bookman Old Style"/>
              </a:rPr>
              <a:t>w </a:t>
            </a:r>
            <a:r>
              <a:rPr lang="en-US" sz="2800" b="1" spc="-150" err="1">
                <a:solidFill>
                  <a:srgbClr val="002060"/>
                </a:solidFill>
                <a:latin typeface="Bookman Old Style"/>
              </a:rPr>
              <a:t>konkursach</a:t>
            </a:r>
            <a:r>
              <a:rPr lang="en-US" sz="2800" b="1" spc="-150">
                <a:solidFill>
                  <a:srgbClr val="002060"/>
                </a:solidFill>
                <a:latin typeface="Bookman Old Style"/>
              </a:rPr>
              <a:t> </a:t>
            </a:r>
            <a:r>
              <a:rPr lang="en-US" sz="2800" b="1" spc="-150" err="1">
                <a:solidFill>
                  <a:srgbClr val="002060"/>
                </a:solidFill>
                <a:latin typeface="Bookman Old Style"/>
              </a:rPr>
              <a:t>szkolnych</a:t>
            </a:r>
            <a:r>
              <a:rPr lang="en-US" sz="2800" b="1" spc="-150">
                <a:solidFill>
                  <a:srgbClr val="002060"/>
                </a:solidFill>
                <a:latin typeface="Bookman Old Style"/>
              </a:rPr>
              <a:t>, </a:t>
            </a:r>
            <a:r>
              <a:rPr lang="en-US" sz="2800" b="1" spc="-150" err="1">
                <a:solidFill>
                  <a:srgbClr val="002060"/>
                </a:solidFill>
                <a:latin typeface="Bookman Old Style"/>
              </a:rPr>
              <a:t>ogólnopolskich</a:t>
            </a:r>
            <a:r>
              <a:rPr lang="en-US" sz="2800" b="1" spc="-150">
                <a:solidFill>
                  <a:srgbClr val="002060"/>
                </a:solidFill>
                <a:latin typeface="Bookman Old Style"/>
              </a:rPr>
              <a:t> </a:t>
            </a:r>
            <a:br>
              <a:rPr lang="en-US" sz="2800" b="1" spc="-150">
                <a:solidFill>
                  <a:srgbClr val="002060"/>
                </a:solidFill>
                <a:latin typeface="Bookman Old Style"/>
              </a:rPr>
            </a:br>
            <a:r>
              <a:rPr lang="en-US" sz="2800" b="1" spc="-150" err="1">
                <a:solidFill>
                  <a:srgbClr val="002060"/>
                </a:solidFill>
                <a:latin typeface="Bookman Old Style"/>
              </a:rPr>
              <a:t>i</a:t>
            </a:r>
            <a:r>
              <a:rPr lang="en-US" sz="2800" b="1" spc="-150">
                <a:solidFill>
                  <a:srgbClr val="002060"/>
                </a:solidFill>
                <a:latin typeface="Bookman Old Style"/>
              </a:rPr>
              <a:t> </a:t>
            </a:r>
            <a:r>
              <a:rPr lang="en-US" sz="2800" b="1" spc="-150" err="1">
                <a:solidFill>
                  <a:srgbClr val="002060"/>
                </a:solidFill>
                <a:latin typeface="Bookman Old Style"/>
              </a:rPr>
              <a:t>międzynarodowych</a:t>
            </a:r>
            <a:r>
              <a:rPr lang="en-US" sz="2800" b="1" spc="-150">
                <a:solidFill>
                  <a:srgbClr val="002060"/>
                </a:solidFill>
                <a:latin typeface="Bookman Old Style"/>
              </a:rPr>
              <a:t> m.in.:</a:t>
            </a:r>
            <a:endParaRPr lang="en-US" sz="2800" b="1" spc="-150">
              <a:solidFill>
                <a:srgbClr val="002060"/>
              </a:solidFill>
              <a:latin typeface="Bookman Old Style"/>
              <a:cs typeface="Calibri Light"/>
            </a:endParaRPr>
          </a:p>
          <a:p>
            <a:pPr defTabSz="914400"/>
            <a:endParaRPr lang="en-US" sz="2800" spc="-150">
              <a:solidFill>
                <a:schemeClr val="tx2"/>
              </a:solidFill>
              <a:latin typeface="Bookman Old Style"/>
            </a:endParaRPr>
          </a:p>
        </p:txBody>
      </p:sp>
      <p:pic>
        <p:nvPicPr>
          <p:cNvPr id="15" name="Obraz 15">
            <a:extLst>
              <a:ext uri="{FF2B5EF4-FFF2-40B4-BE49-F238E27FC236}">
                <a16:creationId xmlns:a16="http://schemas.microsoft.com/office/drawing/2014/main" id="{48B45FF2-A3DB-488F-9D92-21FE2C6BA4AD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/>
          <a:srcRect r="1" b="3558"/>
          <a:stretch/>
        </p:blipFill>
        <p:spPr>
          <a:xfrm>
            <a:off x="-76933" y="1778732"/>
            <a:ext cx="3778983" cy="3644046"/>
          </a:xfrm>
          <a:prstGeom prst="rect">
            <a:avLst/>
          </a:prstGeom>
          <a:ln w="1270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CFB69A-1F96-4D9F-9344-582D9EA6F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956" y="213663"/>
            <a:ext cx="3820807" cy="4980548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pl-PL" sz="2800">
                <a:ea typeface="+mj-lt"/>
                <a:cs typeface="+mj-lt"/>
              </a:rPr>
              <a:t>Rokrocznie uczestniczymy  </a:t>
            </a:r>
            <a:br>
              <a:rPr lang="pl-PL" sz="2800">
                <a:ea typeface="+mj-lt"/>
                <a:cs typeface="+mj-lt"/>
              </a:rPr>
            </a:br>
            <a:r>
              <a:rPr lang="pl-PL" sz="2800">
                <a:ea typeface="+mj-lt"/>
                <a:cs typeface="+mj-lt"/>
              </a:rPr>
              <a:t>w seansach filmowych </a:t>
            </a:r>
            <a:br>
              <a:rPr lang="pl-PL" sz="2800">
                <a:ea typeface="+mj-lt"/>
                <a:cs typeface="+mj-lt"/>
              </a:rPr>
            </a:br>
            <a:r>
              <a:rPr lang="pl-PL" sz="2800">
                <a:ea typeface="+mj-lt"/>
                <a:cs typeface="+mj-lt"/>
              </a:rPr>
              <a:t>w ramach Tygodnia Filmu Niemieckiego. </a:t>
            </a:r>
            <a:br>
              <a:rPr lang="pl-PL" sz="2800">
                <a:ea typeface="+mj-lt"/>
                <a:cs typeface="+mj-lt"/>
              </a:rPr>
            </a:br>
            <a:r>
              <a:rPr lang="pl-PL" sz="2800">
                <a:ea typeface="+mj-lt"/>
                <a:cs typeface="+mj-lt"/>
              </a:rPr>
              <a:t>W tym roku seanse odbywały się zdalnie, wielkim przebojem okazała się ekranizacja powieści </a:t>
            </a:r>
            <a:br>
              <a:rPr lang="pl-PL" sz="2800">
                <a:ea typeface="+mj-lt"/>
                <a:cs typeface="+mj-lt"/>
              </a:rPr>
            </a:br>
            <a:r>
              <a:rPr lang="pl-PL" sz="2800">
                <a:ea typeface="+mj-lt"/>
                <a:cs typeface="+mj-lt"/>
              </a:rPr>
              <a:t>Alfreda </a:t>
            </a:r>
            <a:r>
              <a:rPr lang="pl-PL" sz="2800" err="1">
                <a:ea typeface="+mj-lt"/>
                <a:cs typeface="+mj-lt"/>
              </a:rPr>
              <a:t>Doblina</a:t>
            </a:r>
            <a:r>
              <a:rPr lang="pl-PL" sz="2800">
                <a:ea typeface="+mj-lt"/>
                <a:cs typeface="+mj-lt"/>
              </a:rPr>
              <a:t>  Berlin </a:t>
            </a:r>
            <a:r>
              <a:rPr lang="pl-PL" sz="2800" err="1">
                <a:ea typeface="+mj-lt"/>
                <a:cs typeface="+mj-lt"/>
              </a:rPr>
              <a:t>Alexanderplatz</a:t>
            </a:r>
            <a:r>
              <a:rPr lang="pl-PL" sz="2800">
                <a:ea typeface="+mj-lt"/>
                <a:cs typeface="+mj-lt"/>
              </a:rPr>
              <a:t> </a:t>
            </a:r>
            <a:endParaRPr lang="pl-PL" sz="2800">
              <a:cs typeface="Calibri Light"/>
            </a:endParaRPr>
          </a:p>
          <a:p>
            <a:endParaRPr lang="pl-PL" sz="2800">
              <a:cs typeface="Calibri Light"/>
            </a:endParaRP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id="{C378F4E0-9BC4-4384-A93D-8E66AE57E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27541" y="94425"/>
            <a:ext cx="3897298" cy="5098885"/>
          </a:xfr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398309C6-72DD-44BB-AC2F-C18522181A9C}"/>
              </a:ext>
            </a:extLst>
          </p:cNvPr>
          <p:cNvSpPr txBox="1"/>
          <p:nvPr/>
        </p:nvSpPr>
        <p:spPr>
          <a:xfrm>
            <a:off x="1453456" y="600549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l-PL"/>
          </a:p>
        </p:txBody>
      </p:sp>
      <p:sp>
        <p:nvSpPr>
          <p:cNvPr id="9" name="pole tekstowe 1">
            <a:extLst>
              <a:ext uri="{FF2B5EF4-FFF2-40B4-BE49-F238E27FC236}">
                <a16:creationId xmlns:a16="http://schemas.microsoft.com/office/drawing/2014/main" id="{59DBB6D7-981F-4D40-9B77-7EBD65250CA4}"/>
              </a:ext>
            </a:extLst>
          </p:cNvPr>
          <p:cNvSpPr txBox="1"/>
          <p:nvPr/>
        </p:nvSpPr>
        <p:spPr>
          <a:xfrm>
            <a:off x="494510" y="4936736"/>
            <a:ext cx="8572997" cy="17543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/>
              <a:t>Tydzień</a:t>
            </a:r>
            <a:r>
              <a:rPr lang="pl-PL">
                <a:ea typeface="+mn-lt"/>
                <a:cs typeface="+mn-lt"/>
              </a:rPr>
              <a:t> Filmu Niemieckiego jest corocznym przeglądem najnowszego kina niemieckiego realizowanym już od ponad 20 lat. Przed pięcioma laty organizatorzy tych pokazów: Goethe-</a:t>
            </a:r>
            <a:r>
              <a:rPr lang="pl-PL" err="1">
                <a:ea typeface="+mn-lt"/>
                <a:cs typeface="+mn-lt"/>
              </a:rPr>
              <a:t>Institut</a:t>
            </a:r>
            <a:r>
              <a:rPr lang="pl-PL">
                <a:ea typeface="+mn-lt"/>
                <a:cs typeface="+mn-lt"/>
              </a:rPr>
              <a:t> w Warszawie i Krakowie, Dom Norymberski i Konsulat Generalny Niemiec we Wrocławiu postanowili zaprezentować wspólny program Tygodnia Filmu Niemieckiego w kilkunastu kinach w całej Polsce.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30715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roup 195">
            <a:extLst>
              <a:ext uri="{FF2B5EF4-FFF2-40B4-BE49-F238E27FC236}">
                <a16:creationId xmlns:a16="http://schemas.microsoft.com/office/drawing/2014/main" id="{C80F8371-F698-4D1B-B743-029FAE04C8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97" name="Freeform 5">
              <a:extLst>
                <a:ext uri="{FF2B5EF4-FFF2-40B4-BE49-F238E27FC236}">
                  <a16:creationId xmlns:a16="http://schemas.microsoft.com/office/drawing/2014/main" id="{31618DA6-83DD-4508-B6A1-5739EBA217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8" name="Freeform 6">
              <a:extLst>
                <a:ext uri="{FF2B5EF4-FFF2-40B4-BE49-F238E27FC236}">
                  <a16:creationId xmlns:a16="http://schemas.microsoft.com/office/drawing/2014/main" id="{A3E95E9C-69A2-4694-8BDE-A02B8C17A2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9" name="Freeform 7">
              <a:extLst>
                <a:ext uri="{FF2B5EF4-FFF2-40B4-BE49-F238E27FC236}">
                  <a16:creationId xmlns:a16="http://schemas.microsoft.com/office/drawing/2014/main" id="{FD572C33-F139-4BA2-937F-4A94DF861A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0" name="Freeform 8">
              <a:extLst>
                <a:ext uri="{FF2B5EF4-FFF2-40B4-BE49-F238E27FC236}">
                  <a16:creationId xmlns:a16="http://schemas.microsoft.com/office/drawing/2014/main" id="{7885D8BB-FD79-41E4-8A9E-336BA0641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1" name="Freeform 9">
              <a:extLst>
                <a:ext uri="{FF2B5EF4-FFF2-40B4-BE49-F238E27FC236}">
                  <a16:creationId xmlns:a16="http://schemas.microsoft.com/office/drawing/2014/main" id="{AB192A73-3A3E-4E18-8127-7526515091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2" name="Freeform 10">
              <a:extLst>
                <a:ext uri="{FF2B5EF4-FFF2-40B4-BE49-F238E27FC236}">
                  <a16:creationId xmlns:a16="http://schemas.microsoft.com/office/drawing/2014/main" id="{E350720F-A80C-4AFD-B20D-9E3F02682A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3" name="Freeform 11">
              <a:extLst>
                <a:ext uri="{FF2B5EF4-FFF2-40B4-BE49-F238E27FC236}">
                  <a16:creationId xmlns:a16="http://schemas.microsoft.com/office/drawing/2014/main" id="{275713ED-7257-4505-B43E-3FA8E0DB00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4" name="Freeform 12">
              <a:extLst>
                <a:ext uri="{FF2B5EF4-FFF2-40B4-BE49-F238E27FC236}">
                  <a16:creationId xmlns:a16="http://schemas.microsoft.com/office/drawing/2014/main" id="{884BCC03-3704-4029-AB6F-5DD980E6DB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5" name="Freeform 13">
              <a:extLst>
                <a:ext uri="{FF2B5EF4-FFF2-40B4-BE49-F238E27FC236}">
                  <a16:creationId xmlns:a16="http://schemas.microsoft.com/office/drawing/2014/main" id="{0B5E60CA-0697-4F7D-8F19-8E8D79B91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6" name="Freeform 14">
              <a:extLst>
                <a:ext uri="{FF2B5EF4-FFF2-40B4-BE49-F238E27FC236}">
                  <a16:creationId xmlns:a16="http://schemas.microsoft.com/office/drawing/2014/main" id="{F3C7701B-DD79-4FC7-A65C-89619FA66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7" name="Freeform 15">
              <a:extLst>
                <a:ext uri="{FF2B5EF4-FFF2-40B4-BE49-F238E27FC236}">
                  <a16:creationId xmlns:a16="http://schemas.microsoft.com/office/drawing/2014/main" id="{D8B6DB27-EB59-4D7C-A974-38A9101060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8" name="Freeform 16">
              <a:extLst>
                <a:ext uri="{FF2B5EF4-FFF2-40B4-BE49-F238E27FC236}">
                  <a16:creationId xmlns:a16="http://schemas.microsoft.com/office/drawing/2014/main" id="{70ABA087-9074-41CD-A32F-C4AC21CD04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9" name="Freeform 17">
              <a:extLst>
                <a:ext uri="{FF2B5EF4-FFF2-40B4-BE49-F238E27FC236}">
                  <a16:creationId xmlns:a16="http://schemas.microsoft.com/office/drawing/2014/main" id="{DCC8902F-E46D-42A0-A226-165BF653FB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0" name="Freeform 18">
              <a:extLst>
                <a:ext uri="{FF2B5EF4-FFF2-40B4-BE49-F238E27FC236}">
                  <a16:creationId xmlns:a16="http://schemas.microsoft.com/office/drawing/2014/main" id="{8C779C8B-6113-474A-894A-DC2959EBE2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1" name="Freeform 19">
              <a:extLst>
                <a:ext uri="{FF2B5EF4-FFF2-40B4-BE49-F238E27FC236}">
                  <a16:creationId xmlns:a16="http://schemas.microsoft.com/office/drawing/2014/main" id="{53A2992E-B6CE-4210-88D8-0E0F78C12C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2" name="Freeform 20">
              <a:extLst>
                <a:ext uri="{FF2B5EF4-FFF2-40B4-BE49-F238E27FC236}">
                  <a16:creationId xmlns:a16="http://schemas.microsoft.com/office/drawing/2014/main" id="{983ADE5C-8F15-4FF8-9445-AA52A0A1C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3" name="Freeform 21">
              <a:extLst>
                <a:ext uri="{FF2B5EF4-FFF2-40B4-BE49-F238E27FC236}">
                  <a16:creationId xmlns:a16="http://schemas.microsoft.com/office/drawing/2014/main" id="{1D168882-7E2A-4818-8303-D114B84927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4" name="Freeform 22">
              <a:extLst>
                <a:ext uri="{FF2B5EF4-FFF2-40B4-BE49-F238E27FC236}">
                  <a16:creationId xmlns:a16="http://schemas.microsoft.com/office/drawing/2014/main" id="{ACB3B495-7EEC-4869-9ED0-D0F6830CFD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5" name="Freeform 23">
              <a:extLst>
                <a:ext uri="{FF2B5EF4-FFF2-40B4-BE49-F238E27FC236}">
                  <a16:creationId xmlns:a16="http://schemas.microsoft.com/office/drawing/2014/main" id="{F4D546E6-3559-4C02-9D41-E36D57489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6" name="Freeform 24">
              <a:extLst>
                <a:ext uri="{FF2B5EF4-FFF2-40B4-BE49-F238E27FC236}">
                  <a16:creationId xmlns:a16="http://schemas.microsoft.com/office/drawing/2014/main" id="{9E7EB6D5-1207-4E1D-99A4-20D455191E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7" name="Freeform 25">
              <a:extLst>
                <a:ext uri="{FF2B5EF4-FFF2-40B4-BE49-F238E27FC236}">
                  <a16:creationId xmlns:a16="http://schemas.microsoft.com/office/drawing/2014/main" id="{22694AEC-BD7A-4347-AD42-AF7DCAC4DE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C66BE48F-47BE-452A-A601-A289EBF203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149AABD3-C47A-4D40-87B2-5C9386CAFD1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1" name="Isosceles Triangle 22">
              <a:extLst>
                <a:ext uri="{FF2B5EF4-FFF2-40B4-BE49-F238E27FC236}">
                  <a16:creationId xmlns:a16="http://schemas.microsoft.com/office/drawing/2014/main" id="{76FB5623-3AD8-4E4B-A4B0-02A09F9D8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9217FBA4-45D3-4A83-90F1-341CA9EF05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224" name="Rectangle 223">
            <a:extLst>
              <a:ext uri="{FF2B5EF4-FFF2-40B4-BE49-F238E27FC236}">
                <a16:creationId xmlns:a16="http://schemas.microsoft.com/office/drawing/2014/main" id="{107EEE40-EAF5-4808-9F6D-4B15ED10DF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D4ABB5E1-AAF7-4B3E-9C30-270550CEE0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227" name="Freeform 5">
              <a:extLst>
                <a:ext uri="{FF2B5EF4-FFF2-40B4-BE49-F238E27FC236}">
                  <a16:creationId xmlns:a16="http://schemas.microsoft.com/office/drawing/2014/main" id="{6556AA7C-1D6A-4DA9-8E4A-7204605797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8" name="Freeform 6">
              <a:extLst>
                <a:ext uri="{FF2B5EF4-FFF2-40B4-BE49-F238E27FC236}">
                  <a16:creationId xmlns:a16="http://schemas.microsoft.com/office/drawing/2014/main" id="{22E175E4-649A-4038-B644-75C5E82CC1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9" name="Freeform 7">
              <a:extLst>
                <a:ext uri="{FF2B5EF4-FFF2-40B4-BE49-F238E27FC236}">
                  <a16:creationId xmlns:a16="http://schemas.microsoft.com/office/drawing/2014/main" id="{ADCD575C-EA33-4806-B1EE-018F14A8E5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0" name="Freeform 8">
              <a:extLst>
                <a:ext uri="{FF2B5EF4-FFF2-40B4-BE49-F238E27FC236}">
                  <a16:creationId xmlns:a16="http://schemas.microsoft.com/office/drawing/2014/main" id="{D8498E3E-32C4-4721-AB53-BC02F4E56F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1" name="Freeform 9">
              <a:extLst>
                <a:ext uri="{FF2B5EF4-FFF2-40B4-BE49-F238E27FC236}">
                  <a16:creationId xmlns:a16="http://schemas.microsoft.com/office/drawing/2014/main" id="{3934AA4F-7D23-40BB-B9A0-2C23DD92AA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2" name="Freeform 10">
              <a:extLst>
                <a:ext uri="{FF2B5EF4-FFF2-40B4-BE49-F238E27FC236}">
                  <a16:creationId xmlns:a16="http://schemas.microsoft.com/office/drawing/2014/main" id="{45416EBA-1C89-4C43-8913-0031D03E2A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3" name="Freeform 11">
              <a:extLst>
                <a:ext uri="{FF2B5EF4-FFF2-40B4-BE49-F238E27FC236}">
                  <a16:creationId xmlns:a16="http://schemas.microsoft.com/office/drawing/2014/main" id="{F471AED4-894E-42FF-9C93-92280BDAFA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4" name="Freeform 12">
              <a:extLst>
                <a:ext uri="{FF2B5EF4-FFF2-40B4-BE49-F238E27FC236}">
                  <a16:creationId xmlns:a16="http://schemas.microsoft.com/office/drawing/2014/main" id="{491C05B3-9563-4414-8F2C-BCF0A36F4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5" name="Freeform 13">
              <a:extLst>
                <a:ext uri="{FF2B5EF4-FFF2-40B4-BE49-F238E27FC236}">
                  <a16:creationId xmlns:a16="http://schemas.microsoft.com/office/drawing/2014/main" id="{F64D0594-A6AA-4731-ACE0-3BE5340AB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6" name="Freeform 14">
              <a:extLst>
                <a:ext uri="{FF2B5EF4-FFF2-40B4-BE49-F238E27FC236}">
                  <a16:creationId xmlns:a16="http://schemas.microsoft.com/office/drawing/2014/main" id="{4E8BFC87-3031-4C68-BD5D-CB0475065F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7" name="Freeform 15">
              <a:extLst>
                <a:ext uri="{FF2B5EF4-FFF2-40B4-BE49-F238E27FC236}">
                  <a16:creationId xmlns:a16="http://schemas.microsoft.com/office/drawing/2014/main" id="{51192FA4-C528-4BEA-8244-162501EA8E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8" name="Freeform 16">
              <a:extLst>
                <a:ext uri="{FF2B5EF4-FFF2-40B4-BE49-F238E27FC236}">
                  <a16:creationId xmlns:a16="http://schemas.microsoft.com/office/drawing/2014/main" id="{044E2304-24F0-4483-BDC3-E9EE80573E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9" name="Freeform 17">
              <a:extLst>
                <a:ext uri="{FF2B5EF4-FFF2-40B4-BE49-F238E27FC236}">
                  <a16:creationId xmlns:a16="http://schemas.microsoft.com/office/drawing/2014/main" id="{039582CD-3D81-49E6-86F5-431EC351D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0" name="Freeform 18">
              <a:extLst>
                <a:ext uri="{FF2B5EF4-FFF2-40B4-BE49-F238E27FC236}">
                  <a16:creationId xmlns:a16="http://schemas.microsoft.com/office/drawing/2014/main" id="{266FBB00-FCAA-4327-BF8E-D90B536840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1" name="Freeform 19">
              <a:extLst>
                <a:ext uri="{FF2B5EF4-FFF2-40B4-BE49-F238E27FC236}">
                  <a16:creationId xmlns:a16="http://schemas.microsoft.com/office/drawing/2014/main" id="{A74B09F2-2792-4E6E-8349-F0820CE8F6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2" name="Freeform 20">
              <a:extLst>
                <a:ext uri="{FF2B5EF4-FFF2-40B4-BE49-F238E27FC236}">
                  <a16:creationId xmlns:a16="http://schemas.microsoft.com/office/drawing/2014/main" id="{90D126F2-E2AB-4396-935B-B805205D36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3" name="Freeform 21">
              <a:extLst>
                <a:ext uri="{FF2B5EF4-FFF2-40B4-BE49-F238E27FC236}">
                  <a16:creationId xmlns:a16="http://schemas.microsoft.com/office/drawing/2014/main" id="{C08D9181-F4A8-4387-820A-69E085EB4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4" name="Freeform 22">
              <a:extLst>
                <a:ext uri="{FF2B5EF4-FFF2-40B4-BE49-F238E27FC236}">
                  <a16:creationId xmlns:a16="http://schemas.microsoft.com/office/drawing/2014/main" id="{78E5EB12-E828-4C6A-BC02-BA9A483041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5" name="Freeform 23">
              <a:extLst>
                <a:ext uri="{FF2B5EF4-FFF2-40B4-BE49-F238E27FC236}">
                  <a16:creationId xmlns:a16="http://schemas.microsoft.com/office/drawing/2014/main" id="{0405D001-9A14-4E73-BD91-A346A5EBF4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6" name="Freeform 24">
              <a:extLst>
                <a:ext uri="{FF2B5EF4-FFF2-40B4-BE49-F238E27FC236}">
                  <a16:creationId xmlns:a16="http://schemas.microsoft.com/office/drawing/2014/main" id="{561646A9-E43C-4FE8-9CA3-B82F322A18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7" name="Freeform 25">
              <a:extLst>
                <a:ext uri="{FF2B5EF4-FFF2-40B4-BE49-F238E27FC236}">
                  <a16:creationId xmlns:a16="http://schemas.microsoft.com/office/drawing/2014/main" id="{6CBD6814-8746-472F-BF90-244A2D0F01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Obraz 5" descr="Obraz zawierający trawa&#10;&#10;Opis wygenerowany automatycznie">
            <a:extLst>
              <a:ext uri="{FF2B5EF4-FFF2-40B4-BE49-F238E27FC236}">
                <a16:creationId xmlns:a16="http://schemas.microsoft.com/office/drawing/2014/main" id="{AB8CAE08-B03D-485F-92F7-9636CADB4F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5942" r="5394"/>
          <a:stretch/>
        </p:blipFill>
        <p:spPr>
          <a:xfrm>
            <a:off x="20" y="-44378"/>
            <a:ext cx="9143751" cy="6858000"/>
          </a:xfrm>
          <a:prstGeom prst="rect">
            <a:avLst/>
          </a:prstGeom>
        </p:spPr>
      </p:pic>
      <p:grpSp>
        <p:nvGrpSpPr>
          <p:cNvPr id="249" name="Group 248">
            <a:extLst>
              <a:ext uri="{FF2B5EF4-FFF2-40B4-BE49-F238E27FC236}">
                <a16:creationId xmlns:a16="http://schemas.microsoft.com/office/drawing/2014/main" id="{DA4A4FD0-3AE6-4C49-B1F9-B6B9524C9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435206" y="1699589"/>
            <a:ext cx="2753840" cy="3467610"/>
            <a:chOff x="700573" y="1816768"/>
            <a:chExt cx="3671786" cy="3467610"/>
          </a:xfrm>
        </p:grpSpPr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3EA94BA2-E477-47FF-A781-FD391C4073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0573" y="1816768"/>
              <a:ext cx="3671785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Isosceles Triangle 22">
              <a:extLst>
                <a:ext uri="{FF2B5EF4-FFF2-40B4-BE49-F238E27FC236}">
                  <a16:creationId xmlns:a16="http://schemas.microsoft.com/office/drawing/2014/main" id="{A4F189A7-6417-49BE-9A15-BED18745575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1975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930452CF-5C2A-47C5-B6A3-C6762B9889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ytuł 7">
            <a:extLst>
              <a:ext uri="{FF2B5EF4-FFF2-40B4-BE49-F238E27FC236}">
                <a16:creationId xmlns:a16="http://schemas.microsoft.com/office/drawing/2014/main" id="{945A1B70-9F58-4757-B3F2-281E05FFF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99" y="1800830"/>
            <a:ext cx="3806264" cy="2453676"/>
          </a:xfrm>
          <a:solidFill>
            <a:schemeClr val="accent5">
              <a:lumMod val="75000"/>
            </a:schemeClr>
          </a:solidFill>
        </p:spPr>
        <p:txBody>
          <a:bodyPr vert="horz" lIns="228600" tIns="228600" rIns="228600" bIns="228600" rtlCol="0" anchor="ctr">
            <a:normAutofit fontScale="90000"/>
          </a:bodyPr>
          <a:lstStyle/>
          <a:p>
            <a:pPr defTabSz="914400"/>
            <a:r>
              <a:rPr lang="en-US" sz="40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Znasz</a:t>
            </a:r>
            <a:r>
              <a:rPr lang="en-US" sz="4000" b="1" spc="-1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 </a:t>
            </a:r>
            <a:r>
              <a:rPr lang="en-US" sz="40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angielski</a:t>
            </a:r>
            <a:r>
              <a:rPr lang="en-US" sz="4000" b="1" spc="-1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?-</a:t>
            </a:r>
            <a:r>
              <a:rPr lang="en-US" sz="40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Niemiecki</a:t>
            </a:r>
            <a:r>
              <a:rPr lang="en-US" sz="4000" b="1" spc="-1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 </a:t>
            </a:r>
            <a:r>
              <a:rPr lang="en-US" sz="40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może</a:t>
            </a:r>
            <a:r>
              <a:rPr lang="en-US" sz="4000" b="1" spc="-1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 </a:t>
            </a:r>
            <a:r>
              <a:rPr lang="en-US" sz="40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być</a:t>
            </a:r>
            <a:r>
              <a:rPr lang="en-US" sz="4000" b="1" spc="-1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 </a:t>
            </a:r>
            <a:r>
              <a:rPr lang="en-US" sz="40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na</a:t>
            </a:r>
            <a:r>
              <a:rPr lang="en-US" sz="4000" b="1" spc="-1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 </a:t>
            </a:r>
            <a:r>
              <a:rPr lang="en-US" sz="4000" b="1" spc="-150" dirty="0" err="1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prawdę</a:t>
            </a:r>
            <a:r>
              <a:rPr lang="en-US" sz="4000" b="1" spc="-150" dirty="0">
                <a:solidFill>
                  <a:schemeClr val="tx1">
                    <a:lumMod val="85000"/>
                    <a:lumOff val="15000"/>
                  </a:schemeClr>
                </a:solidFill>
                <a:cs typeface="Calibri Light"/>
              </a:rPr>
              <a:t> easy!</a:t>
            </a:r>
          </a:p>
        </p:txBody>
      </p:sp>
      <p:sp>
        <p:nvSpPr>
          <p:cNvPr id="254" name="Rectangle 253">
            <a:extLst>
              <a:ext uri="{FF2B5EF4-FFF2-40B4-BE49-F238E27FC236}">
                <a16:creationId xmlns:a16="http://schemas.microsoft.com/office/drawing/2014/main" id="{ECEA415D-9C64-4317-A0FA-5E3C7B03B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5605" y="0"/>
            <a:ext cx="3478395" cy="685800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F9C4D1E-CB92-409A-B9C0-190DF963C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40575" y="22601"/>
            <a:ext cx="3322621" cy="6419499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110000"/>
              </a:lnSpc>
              <a:spcBef>
                <a:spcPts val="600"/>
              </a:spcBef>
            </a:pPr>
            <a:r>
              <a:rPr lang="en-US" sz="1800" err="1">
                <a:solidFill>
                  <a:srgbClr val="FFFFFE"/>
                </a:solidFill>
              </a:rPr>
              <a:t>W</a:t>
            </a:r>
            <a:r>
              <a:rPr lang="en-US" sz="1800">
                <a:solidFill>
                  <a:srgbClr val="FFFFFE"/>
                </a:solidFill>
              </a:rPr>
              <a:t> </a:t>
            </a:r>
            <a:r>
              <a:rPr lang="en-US" sz="1800" err="1">
                <a:solidFill>
                  <a:srgbClr val="FFFFFE"/>
                </a:solidFill>
              </a:rPr>
              <a:t>podręcznikach</a:t>
            </a:r>
            <a:r>
              <a:rPr lang="en-US" sz="1800">
                <a:solidFill>
                  <a:srgbClr val="FFFFFE"/>
                </a:solidFill>
              </a:rPr>
              <a:t> do </a:t>
            </a:r>
            <a:r>
              <a:rPr lang="en-US" sz="1800" err="1">
                <a:solidFill>
                  <a:srgbClr val="FFFFFE"/>
                </a:solidFill>
              </a:rPr>
              <a:t>nauki</a:t>
            </a:r>
            <a:r>
              <a:rPr lang="en-US" sz="1800">
                <a:solidFill>
                  <a:srgbClr val="FFFFFE"/>
                </a:solidFill>
              </a:rPr>
              <a:t> </a:t>
            </a:r>
            <a:r>
              <a:rPr lang="en-US" sz="1800" err="1">
                <a:solidFill>
                  <a:srgbClr val="FFFFFE"/>
                </a:solidFill>
              </a:rPr>
              <a:t>języka</a:t>
            </a:r>
            <a:r>
              <a:rPr lang="en-US" sz="1800">
                <a:solidFill>
                  <a:srgbClr val="FFFFFE"/>
                </a:solidFill>
              </a:rPr>
              <a:t> </a:t>
            </a:r>
            <a:r>
              <a:rPr lang="en-US" sz="1800" err="1">
                <a:solidFill>
                  <a:srgbClr val="FFFFFE"/>
                </a:solidFill>
              </a:rPr>
              <a:t>niemieckiego</a:t>
            </a:r>
            <a:r>
              <a:rPr lang="en-US" sz="1800">
                <a:solidFill>
                  <a:srgbClr val="FFFFFE"/>
                </a:solidFill>
              </a:rPr>
              <a:t> </a:t>
            </a:r>
            <a:r>
              <a:rPr lang="en-US" sz="1800" err="1">
                <a:solidFill>
                  <a:srgbClr val="FFFFFE"/>
                </a:solidFill>
              </a:rPr>
              <a:t>spotkamy</a:t>
            </a:r>
            <a:r>
              <a:rPr lang="en-US" sz="1800">
                <a:solidFill>
                  <a:srgbClr val="FFFFFE"/>
                </a:solidFill>
              </a:rPr>
              <a:t> </a:t>
            </a:r>
            <a:r>
              <a:rPr lang="en-US" sz="1800" err="1">
                <a:solidFill>
                  <a:srgbClr val="FFFFFE"/>
                </a:solidFill>
              </a:rPr>
              <a:t>niekoniecznie</a:t>
            </a:r>
            <a:r>
              <a:rPr lang="en-US" sz="1800">
                <a:solidFill>
                  <a:srgbClr val="FFFFFE"/>
                </a:solidFill>
              </a:rPr>
              <a:t> </a:t>
            </a:r>
            <a:r>
              <a:rPr lang="en-US" sz="1800" err="1">
                <a:solidFill>
                  <a:srgbClr val="FFFFFE"/>
                </a:solidFill>
              </a:rPr>
              <a:t>typowo</a:t>
            </a:r>
            <a:r>
              <a:rPr lang="en-US" sz="1800">
                <a:solidFill>
                  <a:srgbClr val="FFFFFE"/>
                </a:solidFill>
              </a:rPr>
              <a:t> </a:t>
            </a:r>
            <a:r>
              <a:rPr lang="en-US" sz="1800" err="1">
                <a:solidFill>
                  <a:srgbClr val="FFFFFE"/>
                </a:solidFill>
              </a:rPr>
              <a:t>niemieckie</a:t>
            </a:r>
            <a:r>
              <a:rPr lang="en-US" sz="1800">
                <a:solidFill>
                  <a:srgbClr val="FFFFFE"/>
                </a:solidFill>
              </a:rPr>
              <a:t> </a:t>
            </a:r>
            <a:r>
              <a:rPr lang="en-US" sz="1800" err="1">
                <a:solidFill>
                  <a:srgbClr val="FFFFFE"/>
                </a:solidFill>
              </a:rPr>
              <a:t>nazewnictwo</a:t>
            </a:r>
            <a:r>
              <a:rPr lang="en-US" sz="1800">
                <a:solidFill>
                  <a:srgbClr val="FFFFFE"/>
                </a:solidFill>
              </a:rPr>
              <a:t>: </a:t>
            </a:r>
          </a:p>
          <a:p>
            <a:pPr indent="-228600" defTabSz="914400">
              <a:lnSpc>
                <a:spcPct val="110000"/>
              </a:lnSpc>
              <a:spcBef>
                <a:spcPts val="600"/>
              </a:spcBef>
            </a:pPr>
            <a:r>
              <a:rPr lang="en-US">
                <a:solidFill>
                  <a:srgbClr val="FFFFFE"/>
                </a:solidFill>
              </a:rPr>
              <a:t>    </a:t>
            </a:r>
            <a:r>
              <a:rPr lang="en-US" err="1">
                <a:solidFill>
                  <a:srgbClr val="FFFFFE"/>
                </a:solidFill>
              </a:rPr>
              <a:t>jobben</a:t>
            </a:r>
            <a:r>
              <a:rPr lang="en-US">
                <a:solidFill>
                  <a:srgbClr val="FFFFFE"/>
                </a:solidFill>
              </a:rPr>
              <a:t>, </a:t>
            </a:r>
            <a:r>
              <a:rPr lang="en-US" err="1">
                <a:solidFill>
                  <a:srgbClr val="FFFFFE"/>
                </a:solidFill>
              </a:rPr>
              <a:t>eine</a:t>
            </a:r>
            <a:r>
              <a:rPr lang="en-US">
                <a:solidFill>
                  <a:srgbClr val="FFFFFE"/>
                </a:solidFill>
              </a:rPr>
              <a:t> Beauty, das Camp, der </a:t>
            </a:r>
            <a:r>
              <a:rPr lang="en-US" err="1">
                <a:solidFill>
                  <a:srgbClr val="FFFFFE"/>
                </a:solidFill>
              </a:rPr>
              <a:t>Hippielook</a:t>
            </a:r>
            <a:r>
              <a:rPr lang="en-US">
                <a:solidFill>
                  <a:srgbClr val="FFFFFE"/>
                </a:solidFill>
              </a:rPr>
              <a:t>, der Secondhand-Laden, </a:t>
            </a:r>
            <a:r>
              <a:rPr lang="en-US" err="1">
                <a:solidFill>
                  <a:srgbClr val="FFFFFE"/>
                </a:solidFill>
              </a:rPr>
              <a:t>piercen</a:t>
            </a:r>
            <a:r>
              <a:rPr lang="en-US">
                <a:solidFill>
                  <a:srgbClr val="FFFFFE"/>
                </a:solidFill>
              </a:rPr>
              <a:t>, die </a:t>
            </a:r>
            <a:r>
              <a:rPr lang="en-US" err="1">
                <a:solidFill>
                  <a:srgbClr val="FFFFFE"/>
                </a:solidFill>
              </a:rPr>
              <a:t>Lovesongs</a:t>
            </a:r>
            <a:r>
              <a:rPr lang="en-US">
                <a:solidFill>
                  <a:srgbClr val="FFFFFE"/>
                </a:solidFill>
              </a:rPr>
              <a:t>, der </a:t>
            </a:r>
            <a:r>
              <a:rPr lang="en-US" err="1">
                <a:solidFill>
                  <a:srgbClr val="FFFFFE"/>
                </a:solidFill>
              </a:rPr>
              <a:t>Computerfreak</a:t>
            </a:r>
            <a:r>
              <a:rPr lang="en-US">
                <a:solidFill>
                  <a:srgbClr val="FFFFFE"/>
                </a:solidFill>
              </a:rPr>
              <a:t>, </a:t>
            </a:r>
            <a:r>
              <a:rPr lang="en-US" err="1">
                <a:solidFill>
                  <a:srgbClr val="FFFFFE"/>
                </a:solidFill>
              </a:rPr>
              <a:t>checken</a:t>
            </a:r>
            <a:r>
              <a:rPr lang="en-US">
                <a:solidFill>
                  <a:srgbClr val="FFFFFE"/>
                </a:solidFill>
              </a:rPr>
              <a:t>, </a:t>
            </a:r>
          </a:p>
          <a:p>
            <a:pPr indent="-228600" defTabSz="914400">
              <a:lnSpc>
                <a:spcPct val="110000"/>
              </a:lnSpc>
              <a:spcBef>
                <a:spcPts val="600"/>
              </a:spcBef>
            </a:pPr>
            <a:r>
              <a:rPr lang="en-US">
                <a:solidFill>
                  <a:srgbClr val="FFFFFE"/>
                </a:solidFill>
              </a:rPr>
              <a:t>die </a:t>
            </a:r>
            <a:r>
              <a:rPr lang="en-US" err="1">
                <a:solidFill>
                  <a:srgbClr val="FFFFFE"/>
                </a:solidFill>
              </a:rPr>
              <a:t>Checkliste</a:t>
            </a:r>
            <a:r>
              <a:rPr lang="en-US">
                <a:solidFill>
                  <a:srgbClr val="FFFFFE"/>
                </a:solidFill>
              </a:rPr>
              <a:t>, </a:t>
            </a:r>
            <a:r>
              <a:rPr lang="en-US" err="1">
                <a:solidFill>
                  <a:srgbClr val="FFFFFE"/>
                </a:solidFill>
              </a:rPr>
              <a:t>trampen</a:t>
            </a:r>
            <a:r>
              <a:rPr lang="en-US">
                <a:solidFill>
                  <a:srgbClr val="FFFFFE"/>
                </a:solidFill>
              </a:rPr>
              <a:t>, </a:t>
            </a:r>
            <a:endParaRPr lang="en-US">
              <a:solidFill>
                <a:srgbClr val="000000"/>
              </a:solidFill>
            </a:endParaRPr>
          </a:p>
          <a:p>
            <a:pPr marL="0" indent="0" defTabSz="91440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>
                <a:solidFill>
                  <a:srgbClr val="FFFFFE"/>
                </a:solidFill>
              </a:rPr>
              <a:t>die Story, der Workshop, cool, </a:t>
            </a:r>
            <a:endParaRPr lang="en-US">
              <a:solidFill>
                <a:srgbClr val="000000"/>
              </a:solidFill>
            </a:endParaRPr>
          </a:p>
          <a:p>
            <a:pPr marL="0" indent="0" defTabSz="91440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>
                <a:solidFill>
                  <a:srgbClr val="FFFFFE"/>
                </a:solidFill>
              </a:rPr>
              <a:t>die Performance, der </a:t>
            </a:r>
            <a:r>
              <a:rPr lang="en-US" err="1">
                <a:solidFill>
                  <a:srgbClr val="FFFFFE"/>
                </a:solidFill>
              </a:rPr>
              <a:t>Kapuzen</a:t>
            </a:r>
            <a:r>
              <a:rPr lang="en-US">
                <a:solidFill>
                  <a:srgbClr val="FFFFFE"/>
                </a:solidFill>
              </a:rPr>
              <a:t>-Sweater, </a:t>
            </a:r>
            <a:r>
              <a:rPr lang="en-US" err="1">
                <a:solidFill>
                  <a:srgbClr val="FFFFFE"/>
                </a:solidFill>
              </a:rPr>
              <a:t>skaten</a:t>
            </a:r>
            <a:r>
              <a:rPr lang="en-US">
                <a:solidFill>
                  <a:srgbClr val="FFFFFE"/>
                </a:solidFill>
              </a:rPr>
              <a:t>, </a:t>
            </a:r>
            <a:endParaRPr lang="en-US">
              <a:solidFill>
                <a:srgbClr val="000000"/>
              </a:solidFill>
            </a:endParaRPr>
          </a:p>
          <a:p>
            <a:pPr marL="0" indent="0" defTabSz="91440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err="1">
                <a:solidFill>
                  <a:srgbClr val="FFFFFE"/>
                </a:solidFill>
              </a:rPr>
              <a:t>shoppingsüchtig</a:t>
            </a:r>
            <a:r>
              <a:rPr lang="en-US">
                <a:solidFill>
                  <a:srgbClr val="FFFFFE"/>
                </a:solidFill>
              </a:rPr>
              <a:t>, die Clique, </a:t>
            </a:r>
            <a:endParaRPr lang="en-US">
              <a:solidFill>
                <a:srgbClr val="000000"/>
              </a:solidFill>
            </a:endParaRPr>
          </a:p>
          <a:p>
            <a:pPr marL="0" indent="0" defTabSz="91440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>
                <a:solidFill>
                  <a:srgbClr val="FFFFFE"/>
                </a:solidFill>
              </a:rPr>
              <a:t>die Beauty-</a:t>
            </a:r>
            <a:r>
              <a:rPr lang="en-US" err="1">
                <a:solidFill>
                  <a:srgbClr val="FFFFFE"/>
                </a:solidFill>
              </a:rPr>
              <a:t>Masken</a:t>
            </a:r>
            <a:r>
              <a:rPr lang="en-US">
                <a:solidFill>
                  <a:srgbClr val="FFFFFE"/>
                </a:solidFill>
              </a:rPr>
              <a:t>, der </a:t>
            </a:r>
            <a:r>
              <a:rPr lang="en-US" err="1">
                <a:solidFill>
                  <a:srgbClr val="FFFFFE"/>
                </a:solidFill>
              </a:rPr>
              <a:t>Teddybär</a:t>
            </a:r>
            <a:r>
              <a:rPr lang="en-US">
                <a:solidFill>
                  <a:srgbClr val="FFFFFE"/>
                </a:solidFill>
              </a:rPr>
              <a:t>, die </a:t>
            </a:r>
            <a:r>
              <a:rPr lang="en-US" err="1">
                <a:solidFill>
                  <a:srgbClr val="FFFFFE"/>
                </a:solidFill>
              </a:rPr>
              <a:t>Cordhose</a:t>
            </a:r>
            <a:r>
              <a:rPr lang="en-US">
                <a:solidFill>
                  <a:srgbClr val="FFFFFE"/>
                </a:solidFill>
              </a:rPr>
              <a:t>, </a:t>
            </a:r>
            <a:endParaRPr lang="en-US">
              <a:solidFill>
                <a:srgbClr val="000000"/>
              </a:solidFill>
            </a:endParaRPr>
          </a:p>
          <a:p>
            <a:pPr marL="0" indent="0" defTabSz="91440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err="1">
                <a:solidFill>
                  <a:srgbClr val="FFFFFE"/>
                </a:solidFill>
              </a:rPr>
              <a:t>kicken</a:t>
            </a:r>
            <a:r>
              <a:rPr lang="en-US">
                <a:solidFill>
                  <a:srgbClr val="FFFFFE"/>
                </a:solidFill>
              </a:rPr>
              <a:t> </a:t>
            </a:r>
            <a:r>
              <a:rPr lang="en-US" err="1">
                <a:solidFill>
                  <a:srgbClr val="FFFFFE"/>
                </a:solidFill>
              </a:rPr>
              <a:t>itd</a:t>
            </a:r>
            <a:r>
              <a:rPr lang="en-US">
                <a:solidFill>
                  <a:srgbClr val="FFFFFE"/>
                </a:solidFill>
              </a:rPr>
              <a:t>.</a:t>
            </a:r>
            <a:endParaRPr lang="en-US"/>
          </a:p>
          <a:p>
            <a:pPr indent="-228600" defTabSz="914400">
              <a:lnSpc>
                <a:spcPct val="110000"/>
              </a:lnSpc>
            </a:pPr>
            <a:endParaRPr lang="en-US">
              <a:solidFill>
                <a:srgbClr val="FFFFFE"/>
              </a:solidFill>
            </a:endParaRPr>
          </a:p>
        </p:txBody>
      </p:sp>
      <p:sp>
        <p:nvSpPr>
          <p:cNvPr id="39" name="pole tekstowe 38">
            <a:extLst>
              <a:ext uri="{FF2B5EF4-FFF2-40B4-BE49-F238E27FC236}">
                <a16:creationId xmlns:a16="http://schemas.microsoft.com/office/drawing/2014/main" id="{C6B29ED3-14D9-4F4C-847C-61B108F8F341}"/>
              </a:ext>
            </a:extLst>
          </p:cNvPr>
          <p:cNvSpPr txBox="1"/>
          <p:nvPr/>
        </p:nvSpPr>
        <p:spPr>
          <a:xfrm>
            <a:off x="82538" y="4266976"/>
            <a:ext cx="5542154" cy="224676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000" b="1">
                <a:latin typeface="Gill Sans MT"/>
              </a:rPr>
              <a:t>Oprócz ogromnej liczby słów, które są wspólne dla obu języków, niemiecki i angielski zawierają również wiele takie, które brzmią bardzo podobnie np.: </a:t>
            </a:r>
            <a:r>
              <a:rPr lang="pl-PL" sz="2000" b="1" err="1">
                <a:latin typeface="Gill Sans MT"/>
              </a:rPr>
              <a:t>nervous-nervös</a:t>
            </a:r>
            <a:r>
              <a:rPr lang="pl-PL" sz="2000" b="1">
                <a:latin typeface="Gill Sans MT"/>
              </a:rPr>
              <a:t>, </a:t>
            </a:r>
            <a:r>
              <a:rPr lang="pl-PL" sz="2000" b="1" err="1">
                <a:latin typeface="Gill Sans MT"/>
              </a:rPr>
              <a:t>cousin</a:t>
            </a:r>
            <a:r>
              <a:rPr lang="pl-PL" sz="2000" b="1">
                <a:latin typeface="Gill Sans MT"/>
              </a:rPr>
              <a:t>-der </a:t>
            </a:r>
            <a:r>
              <a:rPr lang="pl-PL" sz="2000" b="1" err="1">
                <a:latin typeface="Gill Sans MT"/>
              </a:rPr>
              <a:t>Cousin</a:t>
            </a:r>
            <a:r>
              <a:rPr lang="pl-PL" sz="2000" b="1">
                <a:latin typeface="Gill Sans MT"/>
              </a:rPr>
              <a:t>, </a:t>
            </a:r>
            <a:r>
              <a:rPr lang="pl-PL" sz="2000" b="1" err="1">
                <a:latin typeface="Gill Sans MT"/>
              </a:rPr>
              <a:t>friend</a:t>
            </a:r>
            <a:r>
              <a:rPr lang="pl-PL" sz="2000" b="1">
                <a:latin typeface="Gill Sans MT"/>
              </a:rPr>
              <a:t>-der Freund, </a:t>
            </a:r>
            <a:r>
              <a:rPr lang="pl-PL" sz="2000" b="1" err="1">
                <a:latin typeface="Gill Sans MT"/>
              </a:rPr>
              <a:t>hair-das</a:t>
            </a:r>
            <a:r>
              <a:rPr lang="pl-PL" sz="2000" b="1">
                <a:latin typeface="Gill Sans MT"/>
              </a:rPr>
              <a:t> </a:t>
            </a:r>
            <a:r>
              <a:rPr lang="pl-PL" sz="2000" b="1" err="1">
                <a:latin typeface="Gill Sans MT"/>
              </a:rPr>
              <a:t>Haar</a:t>
            </a:r>
            <a:r>
              <a:rPr lang="pl-PL" sz="2000" b="1">
                <a:latin typeface="Gill Sans MT"/>
              </a:rPr>
              <a:t>, </a:t>
            </a:r>
            <a:r>
              <a:rPr lang="pl-PL" sz="2000" b="1" err="1">
                <a:latin typeface="Gill Sans MT"/>
              </a:rPr>
              <a:t>fish</a:t>
            </a:r>
            <a:r>
              <a:rPr lang="pl-PL" sz="2000" b="1">
                <a:latin typeface="Gill Sans MT"/>
              </a:rPr>
              <a:t>-der </a:t>
            </a:r>
            <a:r>
              <a:rPr lang="pl-PL" sz="2000" b="1" err="1">
                <a:latin typeface="Gill Sans MT"/>
              </a:rPr>
              <a:t>Fisch</a:t>
            </a:r>
            <a:r>
              <a:rPr lang="pl-PL" sz="2000" b="1">
                <a:latin typeface="Gill Sans MT"/>
              </a:rPr>
              <a:t>, </a:t>
            </a:r>
            <a:r>
              <a:rPr lang="pl-PL" sz="2000" b="1" err="1">
                <a:latin typeface="Gill Sans MT"/>
              </a:rPr>
              <a:t>long-lange</a:t>
            </a:r>
            <a:r>
              <a:rPr lang="pl-PL" sz="2000" b="1">
                <a:latin typeface="Gill Sans MT"/>
              </a:rPr>
              <a:t>, lamp-</a:t>
            </a:r>
            <a:r>
              <a:rPr lang="pl-PL" sz="2000" b="1" err="1">
                <a:latin typeface="Gill Sans MT"/>
              </a:rPr>
              <a:t>die</a:t>
            </a:r>
            <a:r>
              <a:rPr lang="pl-PL" sz="2000" b="1">
                <a:latin typeface="Gill Sans MT"/>
              </a:rPr>
              <a:t> </a:t>
            </a:r>
            <a:r>
              <a:rPr lang="pl-PL" sz="2000" b="1" err="1">
                <a:latin typeface="Gill Sans MT"/>
              </a:rPr>
              <a:t>Lampe</a:t>
            </a:r>
            <a:r>
              <a:rPr lang="pl-PL" sz="2000" b="1">
                <a:latin typeface="Gill Sans MT"/>
              </a:rPr>
              <a:t> </a:t>
            </a:r>
            <a:endParaRPr lang="pl-PL" sz="2000" b="1"/>
          </a:p>
        </p:txBody>
      </p:sp>
    </p:spTree>
    <p:extLst>
      <p:ext uri="{BB962C8B-B14F-4D97-AF65-F5344CB8AC3E}">
        <p14:creationId xmlns:p14="http://schemas.microsoft.com/office/powerpoint/2010/main" val="25086163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9D1DCE0-0474-47AB-9889-E759C4270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896" y="1706983"/>
            <a:ext cx="3731096" cy="4545376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pl-PL" sz="2400" b="1" dirty="0">
                <a:solidFill>
                  <a:schemeClr val="tx1"/>
                </a:solidFill>
                <a:ea typeface="+mj-lt"/>
                <a:cs typeface="+mj-lt"/>
              </a:rPr>
              <a:t>Uczniowie naszej szkoły systematycznie uczestniczą </a:t>
            </a:r>
            <a:br>
              <a:rPr lang="pl-PL" sz="2400" b="1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pl-PL" sz="2400" b="1" dirty="0">
                <a:solidFill>
                  <a:schemeClr val="tx1"/>
                </a:solidFill>
                <a:ea typeface="+mj-lt"/>
                <a:cs typeface="+mj-lt"/>
              </a:rPr>
              <a:t>w  tzw. lekcjach </a:t>
            </a:r>
            <a:br>
              <a:rPr lang="pl-PL" sz="2400" b="1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pl-PL" sz="2400" b="1" dirty="0">
                <a:solidFill>
                  <a:schemeClr val="tx1"/>
                </a:solidFill>
                <a:ea typeface="+mj-lt"/>
                <a:cs typeface="+mj-lt"/>
              </a:rPr>
              <a:t>z Niemcem, prowadzonych przez pana </a:t>
            </a:r>
            <a:r>
              <a:rPr lang="pl-PL" sz="2400" b="1" dirty="0" err="1">
                <a:solidFill>
                  <a:schemeClr val="tx1"/>
                </a:solidFill>
                <a:ea typeface="+mj-lt"/>
                <a:cs typeface="+mj-lt"/>
              </a:rPr>
              <a:t>Ralpha</a:t>
            </a:r>
            <a:r>
              <a:rPr lang="pl-PL" sz="2400" b="1" dirty="0">
                <a:solidFill>
                  <a:schemeClr val="tx1"/>
                </a:solidFill>
                <a:ea typeface="+mj-lt"/>
                <a:cs typeface="+mj-lt"/>
              </a:rPr>
              <a:t> </a:t>
            </a:r>
            <a:r>
              <a:rPr lang="pl-PL" sz="2400" b="1" dirty="0" err="1">
                <a:solidFill>
                  <a:schemeClr val="tx1"/>
                </a:solidFill>
                <a:ea typeface="+mj-lt"/>
                <a:cs typeface="+mj-lt"/>
              </a:rPr>
              <a:t>Arzta</a:t>
            </a:r>
            <a:r>
              <a:rPr lang="pl-PL" sz="2400" b="1" dirty="0">
                <a:solidFill>
                  <a:schemeClr val="tx1"/>
                </a:solidFill>
                <a:ea typeface="+mj-lt"/>
                <a:cs typeface="+mj-lt"/>
              </a:rPr>
              <a:t>, wykładowcę Uniwersytetu Jana Kochanowskiego w Kielcach. Podczas tych lekcji uczniowie mają możliwość poznać m. in. najbardziej znane tradycje </a:t>
            </a:r>
            <a:br>
              <a:rPr lang="pl-PL" sz="2400" b="1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pl-PL" sz="2400" b="1" dirty="0">
                <a:solidFill>
                  <a:schemeClr val="tx1"/>
                </a:solidFill>
                <a:ea typeface="+mj-lt"/>
                <a:cs typeface="+mj-lt"/>
              </a:rPr>
              <a:t>w Niemczech oraz rozwijać swoje kompetencje językowe. </a:t>
            </a:r>
            <a:endParaRPr lang="pl-PL" sz="2400" b="1">
              <a:solidFill>
                <a:schemeClr val="tx1"/>
              </a:solidFill>
              <a:cs typeface="Calibri Light"/>
            </a:endParaRP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0E5924-649A-4250-B2C8-3CA2B1FD7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647" y="173301"/>
            <a:ext cx="4613707" cy="1324681"/>
          </a:xfrm>
        </p:spPr>
        <p:txBody>
          <a:bodyPr/>
          <a:lstStyle/>
          <a:p>
            <a:r>
              <a:rPr lang="pl-PL" sz="2800" b="1" dirty="0"/>
              <a:t>Język niemiecki </a:t>
            </a:r>
            <a:endParaRPr lang="pl-PL"/>
          </a:p>
          <a:p>
            <a:r>
              <a:rPr lang="pl-PL" sz="2800" b="1" dirty="0"/>
              <a:t>z Native Speakerem</a:t>
            </a:r>
            <a:endParaRPr lang="pl-PL"/>
          </a:p>
        </p:txBody>
      </p:sp>
      <p:pic>
        <p:nvPicPr>
          <p:cNvPr id="7" name="Obraz 7" descr="Obraz zawierający tekst, zrzut ekranu, wyświetlanie, sprzęt elektroniczny&#10;&#10;Opis wygenerowany automatycznie">
            <a:extLst>
              <a:ext uri="{FF2B5EF4-FFF2-40B4-BE49-F238E27FC236}">
                <a16:creationId xmlns:a16="http://schemas.microsoft.com/office/drawing/2014/main" id="{112015C3-FF98-4524-A18C-DAD544259C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00575" y="3324785"/>
            <a:ext cx="5585800" cy="3572227"/>
          </a:xfrm>
        </p:spPr>
      </p:pic>
      <p:pic>
        <p:nvPicPr>
          <p:cNvPr id="11" name="Obraz 11" descr="Obraz zawierający tekst&#10;&#10;Opis wygenerowany automatycznie">
            <a:extLst>
              <a:ext uri="{FF2B5EF4-FFF2-40B4-BE49-F238E27FC236}">
                <a16:creationId xmlns:a16="http://schemas.microsoft.com/office/drawing/2014/main" id="{C1C488B5-05C4-4404-BE86-3F64A3AF825D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030496" y="137563"/>
            <a:ext cx="5656441" cy="3143039"/>
          </a:xfrm>
        </p:spPr>
      </p:pic>
    </p:spTree>
    <p:extLst>
      <p:ext uri="{BB962C8B-B14F-4D97-AF65-F5344CB8AC3E}">
        <p14:creationId xmlns:p14="http://schemas.microsoft.com/office/powerpoint/2010/main" val="232586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529E332-1F12-4C15-9CD2-46B47C7975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EB70D1D9-E454-41A2-8131-F87C242E5B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2BD80611-E3DE-49D3-957E-D2672511E5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047537A2-1EBB-45DF-81BB-24C8069BF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2D80068E-88CF-4AFA-A33B-4C67E9DA28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6D3A694A-2C63-4465-903F-2C446C2E9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2AB06086-11CF-41B2-BCA8-F4FD52333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A9322517-D640-42FC-95E7-636922C30B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6D353CC0-9B35-4CD3-80D4-CBE64AB17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240FB68B-B3F7-4ACD-BFA8-24993E47B9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B71C62F0-2D69-4E12-97FD-4FDA2443BC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E29D09D3-D44B-4C33-B67D-A33A625089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F253173C-BDD8-4E76-8508-D65436C6C3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8F05129-C6FB-43CA-81A0-3C0E79AEF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DB362655-D4C7-4196-936B-1AC33DC1D2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081F342A-5654-44A6-8616-8C0E7BDF44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8D067AD4-45F5-405D-A7C5-05E2B4968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1777D4B7-909A-4179-B8F2-4A7DC7751C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48BF3507-BFDE-4733-8CDF-3FDD87FAD9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84D14DCD-6EDC-4E92-ADA7-5CA3636560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C40BBA1-E470-44B7-8606-F8BCF6B96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51969" y="1186483"/>
            <a:ext cx="6636259" cy="4477933"/>
            <a:chOff x="1669293" y="1186483"/>
            <a:chExt cx="8848345" cy="4477933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7F90053-2737-4E1E-BDBF-D1F2DA63CC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Isosceles Triangle 29">
              <a:extLst>
                <a:ext uri="{FF2B5EF4-FFF2-40B4-BE49-F238E27FC236}">
                  <a16:creationId xmlns:a16="http://schemas.microsoft.com/office/drawing/2014/main" id="{9C47D012-ADE5-486B-A297-A95FE2F21A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E063DDE-7A1D-4211-952B-F30B31DEE4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1630437" y="2448612"/>
            <a:ext cx="331406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8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5934" y="691977"/>
            <a:ext cx="5821442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CECA3AF-090A-4E81-9F67-ACF908AC9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2207" y="2061838"/>
            <a:ext cx="5219585" cy="1662475"/>
          </a:xfrm>
        </p:spPr>
        <p:txBody>
          <a:bodyPr vert="horz" lIns="228600" tIns="228600" rIns="228600" bIns="0" rtlCol="0" anchor="b">
            <a:normAutofit/>
          </a:bodyPr>
          <a:lstStyle/>
          <a:p>
            <a:pPr defTabSz="914400"/>
            <a:r>
              <a:rPr lang="de" sz="4200" b="1" spc="-150" dirty="0">
                <a:ea typeface="+mj-lt"/>
                <a:cs typeface="+mj-lt"/>
              </a:rPr>
              <a:t>Englisch ist ein Muss</a:t>
            </a:r>
            <a:r>
              <a:rPr lang="en-US" sz="4200" spc="-150" dirty="0">
                <a:ea typeface="+mj-lt"/>
                <a:cs typeface="+mj-lt"/>
              </a:rPr>
              <a:t> </a:t>
            </a:r>
            <a:endParaRPr lang="pl-PL"/>
          </a:p>
          <a:p>
            <a:pPr defTabSz="914400">
              <a:lnSpc>
                <a:spcPct val="80000"/>
              </a:lnSpc>
            </a:pPr>
            <a:r>
              <a:rPr lang="de" sz="4200" b="1" spc="-150" dirty="0">
                <a:ea typeface="+mj-lt"/>
                <a:cs typeface="+mj-lt"/>
              </a:rPr>
              <a:t>Deutsch ist ein Plus!</a:t>
            </a:r>
            <a:r>
              <a:rPr lang="en-US" sz="4200" spc="-150" dirty="0">
                <a:ea typeface="+mj-lt"/>
                <a:cs typeface="+mj-lt"/>
              </a:rPr>
              <a:t> </a:t>
            </a:r>
            <a:endParaRPr lang="en-US"/>
          </a:p>
        </p:txBody>
      </p:sp>
      <p:pic>
        <p:nvPicPr>
          <p:cNvPr id="3" name="Obraz 3" descr="Obraz zawierający osoba, pozujący, stojące, grupa&#10;&#10;Opis wygenerowany automatycznie">
            <a:extLst>
              <a:ext uri="{FF2B5EF4-FFF2-40B4-BE49-F238E27FC236}">
                <a16:creationId xmlns:a16="http://schemas.microsoft.com/office/drawing/2014/main" id="{E75790D6-9381-4D98-9D07-2F364AC19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9247" y="3893786"/>
            <a:ext cx="3981033" cy="2873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0258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3DE615EC-1B58-4A54-81FB-52220C2FF6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75" name="Freeform 5">
              <a:extLst>
                <a:ext uri="{FF2B5EF4-FFF2-40B4-BE49-F238E27FC236}">
                  <a16:creationId xmlns:a16="http://schemas.microsoft.com/office/drawing/2014/main" id="{32ED67F2-4B28-4367-AD77-3391118E6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>
              <a:extLst>
                <a:ext uri="{FF2B5EF4-FFF2-40B4-BE49-F238E27FC236}">
                  <a16:creationId xmlns:a16="http://schemas.microsoft.com/office/drawing/2014/main" id="{BD9EAC9E-35DE-4381-B4E5-5BAECA08E0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>
              <a:extLst>
                <a:ext uri="{FF2B5EF4-FFF2-40B4-BE49-F238E27FC236}">
                  <a16:creationId xmlns:a16="http://schemas.microsoft.com/office/drawing/2014/main" id="{4874C764-F0F7-4C1F-9583-EA10700FFA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>
              <a:extLst>
                <a:ext uri="{FF2B5EF4-FFF2-40B4-BE49-F238E27FC236}">
                  <a16:creationId xmlns:a16="http://schemas.microsoft.com/office/drawing/2014/main" id="{FD57D076-47A8-4B28-B52A-6BBA892BC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>
              <a:extLst>
                <a:ext uri="{FF2B5EF4-FFF2-40B4-BE49-F238E27FC236}">
                  <a16:creationId xmlns:a16="http://schemas.microsoft.com/office/drawing/2014/main" id="{87920C4C-D1DA-463C-A5BD-7547D3B0DC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>
              <a:extLst>
                <a:ext uri="{FF2B5EF4-FFF2-40B4-BE49-F238E27FC236}">
                  <a16:creationId xmlns:a16="http://schemas.microsoft.com/office/drawing/2014/main" id="{5B892218-E889-4C03-B436-C48EEF2D3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>
              <a:extLst>
                <a:ext uri="{FF2B5EF4-FFF2-40B4-BE49-F238E27FC236}">
                  <a16:creationId xmlns:a16="http://schemas.microsoft.com/office/drawing/2014/main" id="{1C155D09-F003-450E-B3C9-2A2CF5D72D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>
              <a:extLst>
                <a:ext uri="{FF2B5EF4-FFF2-40B4-BE49-F238E27FC236}">
                  <a16:creationId xmlns:a16="http://schemas.microsoft.com/office/drawing/2014/main" id="{05C5C81F-7654-4358-9D25-8F89184C6C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>
              <a:extLst>
                <a:ext uri="{FF2B5EF4-FFF2-40B4-BE49-F238E27FC236}">
                  <a16:creationId xmlns:a16="http://schemas.microsoft.com/office/drawing/2014/main" id="{2A430E13-66F2-421D-8170-CC2048F0AC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>
              <a:extLst>
                <a:ext uri="{FF2B5EF4-FFF2-40B4-BE49-F238E27FC236}">
                  <a16:creationId xmlns:a16="http://schemas.microsoft.com/office/drawing/2014/main" id="{2BC5C075-9EA8-4A93-8311-FC996B9C9B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>
              <a:extLst>
                <a:ext uri="{FF2B5EF4-FFF2-40B4-BE49-F238E27FC236}">
                  <a16:creationId xmlns:a16="http://schemas.microsoft.com/office/drawing/2014/main" id="{CCE5A199-744A-4762-8BF2-9E307F6E83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>
              <a:extLst>
                <a:ext uri="{FF2B5EF4-FFF2-40B4-BE49-F238E27FC236}">
                  <a16:creationId xmlns:a16="http://schemas.microsoft.com/office/drawing/2014/main" id="{FB6FD11B-6FE5-4E70-BBAA-53A6B7511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>
              <a:extLst>
                <a:ext uri="{FF2B5EF4-FFF2-40B4-BE49-F238E27FC236}">
                  <a16:creationId xmlns:a16="http://schemas.microsoft.com/office/drawing/2014/main" id="{BBD325CB-8F67-4FB7-A795-4AC5B79021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>
              <a:extLst>
                <a:ext uri="{FF2B5EF4-FFF2-40B4-BE49-F238E27FC236}">
                  <a16:creationId xmlns:a16="http://schemas.microsoft.com/office/drawing/2014/main" id="{6E6A8EDC-214C-48C4-8B65-F22691F31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>
              <a:extLst>
                <a:ext uri="{FF2B5EF4-FFF2-40B4-BE49-F238E27FC236}">
                  <a16:creationId xmlns:a16="http://schemas.microsoft.com/office/drawing/2014/main" id="{59D502EE-BAD9-4A6E-834B-E14C4143AC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>
              <a:extLst>
                <a:ext uri="{FF2B5EF4-FFF2-40B4-BE49-F238E27FC236}">
                  <a16:creationId xmlns:a16="http://schemas.microsoft.com/office/drawing/2014/main" id="{65379976-2FFE-4366-855D-793F880AA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>
              <a:extLst>
                <a:ext uri="{FF2B5EF4-FFF2-40B4-BE49-F238E27FC236}">
                  <a16:creationId xmlns:a16="http://schemas.microsoft.com/office/drawing/2014/main" id="{E38DF7A4-D0EB-4F89-8D4A-BDD14DE0D0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>
              <a:extLst>
                <a:ext uri="{FF2B5EF4-FFF2-40B4-BE49-F238E27FC236}">
                  <a16:creationId xmlns:a16="http://schemas.microsoft.com/office/drawing/2014/main" id="{1EEE1209-4CE4-43CF-A390-80151536F5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>
              <a:extLst>
                <a:ext uri="{FF2B5EF4-FFF2-40B4-BE49-F238E27FC236}">
                  <a16:creationId xmlns:a16="http://schemas.microsoft.com/office/drawing/2014/main" id="{676FB2B9-50D5-47C4-BDA9-BDCB0C42A9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>
              <a:extLst>
                <a:ext uri="{FF2B5EF4-FFF2-40B4-BE49-F238E27FC236}">
                  <a16:creationId xmlns:a16="http://schemas.microsoft.com/office/drawing/2014/main" id="{9B95CC87-78BF-48C4-83DE-E28FB0A6AA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>
              <a:extLst>
                <a:ext uri="{FF2B5EF4-FFF2-40B4-BE49-F238E27FC236}">
                  <a16:creationId xmlns:a16="http://schemas.microsoft.com/office/drawing/2014/main" id="{34BA9E22-D37C-41E0-9BE7-5E8D2FAC6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97344E13-F4F5-4D0B-8CDE-1937677280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45302BC6-D10F-41B2-8E43-D50C81D6F6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Isosceles Triangle 22">
              <a:extLst>
                <a:ext uri="{FF2B5EF4-FFF2-40B4-BE49-F238E27FC236}">
                  <a16:creationId xmlns:a16="http://schemas.microsoft.com/office/drawing/2014/main" id="{BF5AE276-DDA1-4D8B-A84F-B3355E8D58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A7528DED-4F8A-4C30-81A3-157A8C1396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 useBgFill="1">
        <p:nvSpPr>
          <p:cNvPr id="102" name="Rectangle 101">
            <a:extLst>
              <a:ext uri="{FF2B5EF4-FFF2-40B4-BE49-F238E27FC236}">
                <a16:creationId xmlns:a16="http://schemas.microsoft.com/office/drawing/2014/main" id="{121B0107-CBF0-4C4D-9A8C-EC2D844329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B329D727-8BDF-4E97-80B8-F08F9E0BEA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05" name="Freeform 5">
              <a:extLst>
                <a:ext uri="{FF2B5EF4-FFF2-40B4-BE49-F238E27FC236}">
                  <a16:creationId xmlns:a16="http://schemas.microsoft.com/office/drawing/2014/main" id="{A43BABE3-A68D-44C4-A922-0B17C10EA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6">
              <a:extLst>
                <a:ext uri="{FF2B5EF4-FFF2-40B4-BE49-F238E27FC236}">
                  <a16:creationId xmlns:a16="http://schemas.microsoft.com/office/drawing/2014/main" id="{D38BD886-256F-43CA-8BC8-E86A4F5CA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7">
              <a:extLst>
                <a:ext uri="{FF2B5EF4-FFF2-40B4-BE49-F238E27FC236}">
                  <a16:creationId xmlns:a16="http://schemas.microsoft.com/office/drawing/2014/main" id="{4038C4B8-4A8A-48C4-AD68-0FB0FEDB6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8">
              <a:extLst>
                <a:ext uri="{FF2B5EF4-FFF2-40B4-BE49-F238E27FC236}">
                  <a16:creationId xmlns:a16="http://schemas.microsoft.com/office/drawing/2014/main" id="{06957693-F172-4333-B6DE-B4A9C255EB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9">
              <a:extLst>
                <a:ext uri="{FF2B5EF4-FFF2-40B4-BE49-F238E27FC236}">
                  <a16:creationId xmlns:a16="http://schemas.microsoft.com/office/drawing/2014/main" id="{60880D75-3663-4B57-B7B9-FF5D653666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0">
              <a:extLst>
                <a:ext uri="{FF2B5EF4-FFF2-40B4-BE49-F238E27FC236}">
                  <a16:creationId xmlns:a16="http://schemas.microsoft.com/office/drawing/2014/main" id="{FAD4DFD2-04F7-46CE-97F4-F2198DC8D2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">
              <a:extLst>
                <a:ext uri="{FF2B5EF4-FFF2-40B4-BE49-F238E27FC236}">
                  <a16:creationId xmlns:a16="http://schemas.microsoft.com/office/drawing/2014/main" id="{8ED9E73E-7B21-4FE2-82D2-7213B7076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2">
              <a:extLst>
                <a:ext uri="{FF2B5EF4-FFF2-40B4-BE49-F238E27FC236}">
                  <a16:creationId xmlns:a16="http://schemas.microsoft.com/office/drawing/2014/main" id="{1E9E1B86-B12A-404F-985A-F663A7ECE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3">
              <a:extLst>
                <a:ext uri="{FF2B5EF4-FFF2-40B4-BE49-F238E27FC236}">
                  <a16:creationId xmlns:a16="http://schemas.microsoft.com/office/drawing/2014/main" id="{79A1F5DD-7BF9-4326-B9D8-FD376D13F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4">
              <a:extLst>
                <a:ext uri="{FF2B5EF4-FFF2-40B4-BE49-F238E27FC236}">
                  <a16:creationId xmlns:a16="http://schemas.microsoft.com/office/drawing/2014/main" id="{2973D037-A0E8-48FF-9ABB-18A7194E4E4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5">
              <a:extLst>
                <a:ext uri="{FF2B5EF4-FFF2-40B4-BE49-F238E27FC236}">
                  <a16:creationId xmlns:a16="http://schemas.microsoft.com/office/drawing/2014/main" id="{537E0CB8-3690-4B83-943A-F27C055BDB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6">
              <a:extLst>
                <a:ext uri="{FF2B5EF4-FFF2-40B4-BE49-F238E27FC236}">
                  <a16:creationId xmlns:a16="http://schemas.microsoft.com/office/drawing/2014/main" id="{0ABC0754-E766-4699-8C34-6F57E66CBD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7">
              <a:extLst>
                <a:ext uri="{FF2B5EF4-FFF2-40B4-BE49-F238E27FC236}">
                  <a16:creationId xmlns:a16="http://schemas.microsoft.com/office/drawing/2014/main" id="{BEFF87BE-18AF-4801-8DF2-E818F75E18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8">
              <a:extLst>
                <a:ext uri="{FF2B5EF4-FFF2-40B4-BE49-F238E27FC236}">
                  <a16:creationId xmlns:a16="http://schemas.microsoft.com/office/drawing/2014/main" id="{66A8902F-6E17-4A29-80C6-B5A8AE7FE7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9">
              <a:extLst>
                <a:ext uri="{FF2B5EF4-FFF2-40B4-BE49-F238E27FC236}">
                  <a16:creationId xmlns:a16="http://schemas.microsoft.com/office/drawing/2014/main" id="{B97F816E-5A82-44D6-B468-4AA92D912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Freeform 20">
              <a:extLst>
                <a:ext uri="{FF2B5EF4-FFF2-40B4-BE49-F238E27FC236}">
                  <a16:creationId xmlns:a16="http://schemas.microsoft.com/office/drawing/2014/main" id="{EA9454DF-FF01-407F-A1B1-FF048A4BB8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21">
              <a:extLst>
                <a:ext uri="{FF2B5EF4-FFF2-40B4-BE49-F238E27FC236}">
                  <a16:creationId xmlns:a16="http://schemas.microsoft.com/office/drawing/2014/main" id="{D2A4A167-BECA-4767-9282-06E5523567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22">
              <a:extLst>
                <a:ext uri="{FF2B5EF4-FFF2-40B4-BE49-F238E27FC236}">
                  <a16:creationId xmlns:a16="http://schemas.microsoft.com/office/drawing/2014/main" id="{72424F61-8B7B-4522-964C-114667528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23">
              <a:extLst>
                <a:ext uri="{FF2B5EF4-FFF2-40B4-BE49-F238E27FC236}">
                  <a16:creationId xmlns:a16="http://schemas.microsoft.com/office/drawing/2014/main" id="{8B5FDC0C-B258-485F-ADA6-E4D1ED87A4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24">
              <a:extLst>
                <a:ext uri="{FF2B5EF4-FFF2-40B4-BE49-F238E27FC236}">
                  <a16:creationId xmlns:a16="http://schemas.microsoft.com/office/drawing/2014/main" id="{76152305-C1ED-4687-A82F-B58A7DBDC2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25">
              <a:extLst>
                <a:ext uri="{FF2B5EF4-FFF2-40B4-BE49-F238E27FC236}">
                  <a16:creationId xmlns:a16="http://schemas.microsoft.com/office/drawing/2014/main" id="{2EF80CA9-0729-46D2-A5E8-AC53B6134C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5" name="Obraz 5" descr="Obraz zawierający wewnątrz, stół, osoba, stół roboczy&#10;&#10;Opis wygenerowany automatycznie">
            <a:extLst>
              <a:ext uri="{FF2B5EF4-FFF2-40B4-BE49-F238E27FC236}">
                <a16:creationId xmlns:a16="http://schemas.microsoft.com/office/drawing/2014/main" id="{780D9E14-A1B7-44D1-9D88-CBF1F1C3AB0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2003" r="-1" b="-1"/>
          <a:stretch/>
        </p:blipFill>
        <p:spPr>
          <a:xfrm>
            <a:off x="20" y="60119"/>
            <a:ext cx="9143751" cy="6858000"/>
          </a:xfrm>
          <a:prstGeom prst="rect">
            <a:avLst/>
          </a:prstGeom>
        </p:spPr>
      </p:pic>
      <p:grpSp>
        <p:nvGrpSpPr>
          <p:cNvPr id="127" name="Group 126">
            <a:extLst>
              <a:ext uri="{FF2B5EF4-FFF2-40B4-BE49-F238E27FC236}">
                <a16:creationId xmlns:a16="http://schemas.microsoft.com/office/drawing/2014/main" id="{3CCAD2DC-5CC2-4DCB-BE72-05F1C6127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47951" y="1699589"/>
            <a:ext cx="2753840" cy="3470421"/>
            <a:chOff x="700573" y="1816768"/>
            <a:chExt cx="3671786" cy="3470421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30906696-3DD7-4B9B-9B83-BF3D6E57F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0573" y="1816768"/>
              <a:ext cx="3671785" cy="502920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Isosceles Triangle 22">
              <a:extLst>
                <a:ext uri="{FF2B5EF4-FFF2-40B4-BE49-F238E27FC236}">
                  <a16:creationId xmlns:a16="http://schemas.microsoft.com/office/drawing/2014/main" id="{F7A4EF5F-D62C-4EF3-9225-0B8148994A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ED9703F8-F863-4D37-858F-DF34616B62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DF2B99D9-BA0E-4928-BF1A-FDB442B8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654" y="1689562"/>
            <a:ext cx="3293064" cy="3671544"/>
          </a:xfrm>
          <a:solidFill>
            <a:schemeClr val="accent5">
              <a:lumMod val="75000"/>
            </a:schemeClr>
          </a:solidFill>
        </p:spPr>
        <p:txBody>
          <a:bodyPr vert="horz" lIns="228600" tIns="228600" rIns="228600" bIns="228600" rtlCol="0" anchor="ctr">
            <a:noAutofit/>
          </a:bodyPr>
          <a:lstStyle/>
          <a:p>
            <a:pPr defTabSz="914400"/>
            <a:r>
              <a:rPr lang="en-US" sz="2800" b="1" spc="-150" dirty="0" err="1">
                <a:solidFill>
                  <a:schemeClr val="bg1"/>
                </a:solidFill>
              </a:rPr>
              <a:t>Ucz</a:t>
            </a:r>
            <a:r>
              <a:rPr lang="en-US" sz="2800" b="1" spc="-150" dirty="0">
                <a:solidFill>
                  <a:schemeClr val="bg1"/>
                </a:solidFill>
              </a:rPr>
              <a:t> </a:t>
            </a:r>
            <a:r>
              <a:rPr lang="en-US" sz="2800" b="1" spc="-150" dirty="0" err="1">
                <a:solidFill>
                  <a:schemeClr val="bg1"/>
                </a:solidFill>
              </a:rPr>
              <a:t>się</a:t>
            </a:r>
            <a:r>
              <a:rPr lang="en-US" sz="2800" b="1" spc="-150" dirty="0">
                <a:solidFill>
                  <a:schemeClr val="bg1"/>
                </a:solidFill>
              </a:rPr>
              <a:t> </a:t>
            </a:r>
            <a:r>
              <a:rPr lang="en-US" sz="2800" b="1" spc="-150" dirty="0" err="1">
                <a:solidFill>
                  <a:schemeClr val="bg1"/>
                </a:solidFill>
              </a:rPr>
              <a:t>języka</a:t>
            </a:r>
            <a:r>
              <a:rPr lang="en-US" sz="2800" b="1" spc="-150" dirty="0">
                <a:solidFill>
                  <a:schemeClr val="bg1"/>
                </a:solidFill>
              </a:rPr>
              <a:t> </a:t>
            </a:r>
            <a:r>
              <a:rPr lang="en-US" sz="2800" b="1" spc="-150" dirty="0" err="1">
                <a:solidFill>
                  <a:schemeClr val="bg1"/>
                </a:solidFill>
              </a:rPr>
              <a:t>niemieckiego</a:t>
            </a:r>
            <a:r>
              <a:rPr lang="en-US" sz="2800" b="1" spc="-150" dirty="0">
                <a:solidFill>
                  <a:schemeClr val="bg1"/>
                </a:solidFill>
              </a:rPr>
              <a:t> </a:t>
            </a:r>
            <a:r>
              <a:rPr lang="en-US" sz="2800" b="1" spc="-150" dirty="0" err="1">
                <a:solidFill>
                  <a:schemeClr val="bg1"/>
                </a:solidFill>
              </a:rPr>
              <a:t>i</a:t>
            </a:r>
            <a:r>
              <a:rPr lang="en-US" sz="2800" b="1" spc="-150" dirty="0">
                <a:solidFill>
                  <a:schemeClr val="bg1"/>
                </a:solidFill>
              </a:rPr>
              <a:t> </a:t>
            </a:r>
            <a:r>
              <a:rPr lang="en-US" sz="2800" b="1" spc="-150" dirty="0" err="1">
                <a:solidFill>
                  <a:schemeClr val="bg1"/>
                </a:solidFill>
              </a:rPr>
              <a:t>spełniaj</a:t>
            </a:r>
            <a:r>
              <a:rPr lang="en-US" sz="2800" b="1" spc="-150" dirty="0">
                <a:solidFill>
                  <a:schemeClr val="bg1"/>
                </a:solidFill>
              </a:rPr>
              <a:t> </a:t>
            </a:r>
            <a:r>
              <a:rPr lang="en-US" sz="2800" b="1" spc="-150" dirty="0" err="1">
                <a:solidFill>
                  <a:schemeClr val="bg1"/>
                </a:solidFill>
              </a:rPr>
              <a:t>marzenia</a:t>
            </a:r>
            <a:r>
              <a:rPr lang="en-US" sz="2800" b="1" spc="-150" dirty="0">
                <a:solidFill>
                  <a:schemeClr val="bg1"/>
                </a:solidFill>
              </a:rPr>
              <a:t>! </a:t>
            </a:r>
            <a:br>
              <a:rPr lang="en-US" sz="2800" b="1" spc="-150" dirty="0"/>
            </a:br>
            <a:r>
              <a:rPr lang="en-US" sz="2400" b="1" spc="-150" dirty="0" err="1">
                <a:solidFill>
                  <a:schemeClr val="bg1"/>
                </a:solidFill>
              </a:rPr>
              <a:t>Język</a:t>
            </a:r>
            <a:r>
              <a:rPr lang="en-US" sz="2400" b="1" spc="-150" dirty="0">
                <a:solidFill>
                  <a:schemeClr val="bg1"/>
                </a:solidFill>
              </a:rPr>
              <a:t> </a:t>
            </a:r>
            <a:r>
              <a:rPr lang="en-US" sz="2400" b="1" spc="-150" dirty="0" err="1">
                <a:solidFill>
                  <a:schemeClr val="bg1"/>
                </a:solidFill>
              </a:rPr>
              <a:t>niemiecki</a:t>
            </a:r>
            <a:r>
              <a:rPr lang="en-US" sz="2400" b="1" spc="-150" dirty="0">
                <a:solidFill>
                  <a:schemeClr val="bg1"/>
                </a:solidFill>
              </a:rPr>
              <a:t> </a:t>
            </a:r>
            <a:r>
              <a:rPr lang="en-US" sz="2400" b="1" spc="-150" dirty="0" err="1">
                <a:solidFill>
                  <a:schemeClr val="bg1"/>
                </a:solidFill>
              </a:rPr>
              <a:t>otworzy</a:t>
            </a:r>
            <a:r>
              <a:rPr lang="en-US" sz="2400" b="1" spc="-150" dirty="0">
                <a:solidFill>
                  <a:schemeClr val="bg1"/>
                </a:solidFill>
              </a:rPr>
              <a:t> </a:t>
            </a:r>
            <a:r>
              <a:rPr lang="en-US" sz="2400" b="1" spc="-150" dirty="0" err="1">
                <a:solidFill>
                  <a:schemeClr val="bg1"/>
                </a:solidFill>
              </a:rPr>
              <a:t>przed</a:t>
            </a:r>
            <a:r>
              <a:rPr lang="en-US" sz="2400" b="1" spc="-150" dirty="0">
                <a:solidFill>
                  <a:schemeClr val="bg1"/>
                </a:solidFill>
              </a:rPr>
              <a:t> </a:t>
            </a:r>
            <a:r>
              <a:rPr lang="en-US" sz="2400" b="1" spc="-150" dirty="0" err="1">
                <a:solidFill>
                  <a:schemeClr val="bg1"/>
                </a:solidFill>
              </a:rPr>
              <a:t>Tobą</a:t>
            </a:r>
            <a:r>
              <a:rPr lang="en-US" sz="2400" b="1" spc="-150" dirty="0">
                <a:solidFill>
                  <a:schemeClr val="bg1"/>
                </a:solidFill>
              </a:rPr>
              <a:t> </a:t>
            </a:r>
            <a:r>
              <a:rPr lang="en-US" sz="2400" b="1" spc="-150" dirty="0" err="1">
                <a:solidFill>
                  <a:schemeClr val="bg1"/>
                </a:solidFill>
              </a:rPr>
              <a:t>wiele</a:t>
            </a:r>
            <a:r>
              <a:rPr lang="en-US" sz="2400" b="1" spc="-150" dirty="0">
                <a:solidFill>
                  <a:schemeClr val="bg1"/>
                </a:solidFill>
              </a:rPr>
              <a:t> </a:t>
            </a:r>
            <a:r>
              <a:rPr lang="en-US" sz="2400" b="1" spc="-150" dirty="0" err="1">
                <a:solidFill>
                  <a:schemeClr val="bg1"/>
                </a:solidFill>
              </a:rPr>
              <a:t>nowych</a:t>
            </a:r>
            <a:r>
              <a:rPr lang="en-US" sz="2400" b="1" spc="-150" dirty="0">
                <a:solidFill>
                  <a:schemeClr val="bg1"/>
                </a:solidFill>
              </a:rPr>
              <a:t> </a:t>
            </a:r>
            <a:r>
              <a:rPr lang="en-US" sz="2400" b="1" spc="-150" dirty="0" err="1">
                <a:solidFill>
                  <a:schemeClr val="bg1"/>
                </a:solidFill>
              </a:rPr>
              <a:t>dróg</a:t>
            </a:r>
            <a:r>
              <a:rPr lang="en-US" sz="2400" b="1" spc="-150" dirty="0">
                <a:solidFill>
                  <a:schemeClr val="bg1"/>
                </a:solidFill>
              </a:rPr>
              <a:t> </a:t>
            </a:r>
            <a:r>
              <a:rPr lang="en-US" sz="2400" b="1" spc="-150" dirty="0" err="1">
                <a:solidFill>
                  <a:schemeClr val="bg1"/>
                </a:solidFill>
              </a:rPr>
              <a:t>rozwoju</a:t>
            </a:r>
            <a:r>
              <a:rPr lang="en-US" sz="2400" b="1" spc="-150" dirty="0">
                <a:solidFill>
                  <a:schemeClr val="bg1"/>
                </a:solidFill>
              </a:rPr>
              <a:t> </a:t>
            </a:r>
            <a:r>
              <a:rPr lang="en-US" sz="2400" b="1" spc="-150" dirty="0" err="1">
                <a:solidFill>
                  <a:schemeClr val="bg1"/>
                </a:solidFill>
              </a:rPr>
              <a:t>swoich</a:t>
            </a:r>
            <a:r>
              <a:rPr lang="en-US" sz="2400" b="1" spc="-150" dirty="0">
                <a:solidFill>
                  <a:schemeClr val="bg1"/>
                </a:solidFill>
              </a:rPr>
              <a:t> </a:t>
            </a:r>
            <a:r>
              <a:rPr lang="en-US" sz="2400" b="1" spc="-150" dirty="0" err="1">
                <a:solidFill>
                  <a:schemeClr val="bg1"/>
                </a:solidFill>
              </a:rPr>
              <a:t>pasji</a:t>
            </a:r>
            <a:r>
              <a:rPr lang="en-US" sz="2400" b="1" spc="-150" dirty="0">
                <a:solidFill>
                  <a:schemeClr val="bg1"/>
                </a:solidFill>
              </a:rPr>
              <a:t> </a:t>
            </a:r>
            <a:r>
              <a:rPr lang="en-US" sz="2400" b="1" spc="-150" dirty="0" err="1">
                <a:solidFill>
                  <a:schemeClr val="bg1"/>
                </a:solidFill>
              </a:rPr>
              <a:t>ponieważ</a:t>
            </a:r>
            <a:r>
              <a:rPr lang="en-US" sz="2400" b="1" spc="-150" dirty="0">
                <a:solidFill>
                  <a:schemeClr val="bg1"/>
                </a:solidFill>
              </a:rPr>
              <a:t>… </a:t>
            </a:r>
            <a:endParaRPr lang="en-US" sz="2400" b="1" spc="-150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F8087DF0-61C5-4647-B57A-DC970D4178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6788" y="0"/>
            <a:ext cx="4077212" cy="6858000"/>
          </a:xfrm>
          <a:prstGeom prst="rect">
            <a:avLst/>
          </a:prstGeom>
          <a:solidFill>
            <a:srgbClr val="000001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6" descr="Obraz zawierający tekst&#10;&#10;Opis wygenerowany automatycznie">
            <a:extLst>
              <a:ext uri="{FF2B5EF4-FFF2-40B4-BE49-F238E27FC236}">
                <a16:creationId xmlns:a16="http://schemas.microsoft.com/office/drawing/2014/main" id="{B8F9D1B1-855F-4264-8EAF-A8EBA95EA7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83" r="19064" b="1"/>
          <a:stretch/>
        </p:blipFill>
        <p:spPr>
          <a:xfrm>
            <a:off x="5662396" y="803188"/>
            <a:ext cx="2887844" cy="2385915"/>
          </a:xfrm>
          <a:prstGeom prst="rect">
            <a:avLst/>
          </a:prstGeo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2D63EA4-CCCA-45BD-9C13-361DC1A05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6355" y="3339476"/>
            <a:ext cx="4032853" cy="3421090"/>
          </a:xfr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110000"/>
              </a:lnSpc>
            </a:pPr>
            <a:r>
              <a:rPr lang="en-US" b="1" err="1">
                <a:solidFill>
                  <a:srgbClr val="FFFFFE"/>
                </a:solidFill>
              </a:rPr>
              <a:t>Język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niemiecki</a:t>
            </a:r>
            <a:r>
              <a:rPr lang="en-US" b="1">
                <a:solidFill>
                  <a:srgbClr val="FFFFFE"/>
                </a:solidFill>
              </a:rPr>
              <a:t> to </a:t>
            </a:r>
            <a:r>
              <a:rPr lang="en-US" b="1" err="1">
                <a:solidFill>
                  <a:srgbClr val="FFFFFE"/>
                </a:solidFill>
              </a:rPr>
              <a:t>język</a:t>
            </a:r>
            <a:r>
              <a:rPr lang="en-US" b="1">
                <a:solidFill>
                  <a:srgbClr val="FFFFFE"/>
                </a:solidFill>
              </a:rPr>
              <a:t>:</a:t>
            </a:r>
            <a:r>
              <a:rPr lang="en-US">
                <a:solidFill>
                  <a:srgbClr val="FFFFFE"/>
                </a:solidFill>
              </a:rPr>
              <a:t> </a:t>
            </a:r>
          </a:p>
          <a:p>
            <a:pPr indent="-228600" defTabSz="914400">
              <a:lnSpc>
                <a:spcPct val="110000"/>
              </a:lnSpc>
            </a:pPr>
            <a:r>
              <a:rPr lang="en-US" b="1" err="1">
                <a:solidFill>
                  <a:srgbClr val="FFFFFE"/>
                </a:solidFill>
              </a:rPr>
              <a:t>jednego</a:t>
            </a:r>
            <a:r>
              <a:rPr lang="en-US" b="1">
                <a:solidFill>
                  <a:srgbClr val="FFFFFE"/>
                </a:solidFill>
              </a:rPr>
              <a:t> z </a:t>
            </a:r>
            <a:r>
              <a:rPr lang="en-US" b="1" err="1">
                <a:solidFill>
                  <a:srgbClr val="FFFFFE"/>
                </a:solidFill>
              </a:rPr>
              <a:t>najbardziej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innowacyjnych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krajów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na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świecie</a:t>
            </a:r>
            <a:r>
              <a:rPr lang="en-US" b="1">
                <a:solidFill>
                  <a:srgbClr val="FFFFFE"/>
                </a:solidFill>
              </a:rPr>
              <a:t>!</a:t>
            </a:r>
            <a:endParaRPr lang="en-US">
              <a:solidFill>
                <a:srgbClr val="FFFFFE"/>
              </a:solidFill>
            </a:endParaRPr>
          </a:p>
          <a:p>
            <a:pPr indent="-228600" defTabSz="914400">
              <a:lnSpc>
                <a:spcPct val="110000"/>
              </a:lnSpc>
            </a:pPr>
            <a:r>
              <a:rPr lang="en-US" b="1" err="1">
                <a:solidFill>
                  <a:srgbClr val="FFFFFE"/>
                </a:solidFill>
              </a:rPr>
              <a:t>kraju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słynącego</a:t>
            </a:r>
            <a:r>
              <a:rPr lang="en-US" b="1">
                <a:solidFill>
                  <a:srgbClr val="FFFFFE"/>
                </a:solidFill>
              </a:rPr>
              <a:t> z </a:t>
            </a:r>
            <a:r>
              <a:rPr lang="en-US" b="1" err="1">
                <a:solidFill>
                  <a:srgbClr val="FFFFFE"/>
                </a:solidFill>
              </a:rPr>
              <a:t>badań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nad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klimatem</a:t>
            </a:r>
            <a:r>
              <a:rPr lang="en-US" b="1">
                <a:solidFill>
                  <a:srgbClr val="FFFFFE"/>
                </a:solidFill>
              </a:rPr>
              <a:t>!</a:t>
            </a:r>
            <a:endParaRPr lang="en-US">
              <a:solidFill>
                <a:srgbClr val="FFFFFE"/>
              </a:solidFill>
            </a:endParaRPr>
          </a:p>
          <a:p>
            <a:pPr indent="-228600" defTabSz="914400">
              <a:lnSpc>
                <a:spcPct val="110000"/>
              </a:lnSpc>
            </a:pPr>
            <a:r>
              <a:rPr lang="en-US" b="1" err="1">
                <a:solidFill>
                  <a:srgbClr val="FFFFFE"/>
                </a:solidFill>
              </a:rPr>
              <a:t>jednej</a:t>
            </a:r>
            <a:r>
              <a:rPr lang="en-US" b="1">
                <a:solidFill>
                  <a:srgbClr val="FFFFFE"/>
                </a:solidFill>
              </a:rPr>
              <a:t> z </a:t>
            </a:r>
            <a:r>
              <a:rPr lang="en-US" b="1" err="1">
                <a:solidFill>
                  <a:srgbClr val="FFFFFE"/>
                </a:solidFill>
              </a:rPr>
              <a:t>najbardziej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stylowych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metropolii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świata</a:t>
            </a:r>
            <a:r>
              <a:rPr lang="en-US" b="1">
                <a:solidFill>
                  <a:srgbClr val="FFFFFE"/>
                </a:solidFill>
              </a:rPr>
              <a:t>!</a:t>
            </a:r>
            <a:endParaRPr lang="en-US">
              <a:solidFill>
                <a:srgbClr val="FFFFFE"/>
              </a:solidFill>
            </a:endParaRPr>
          </a:p>
          <a:p>
            <a:pPr indent="-228600" defTabSz="914400">
              <a:lnSpc>
                <a:spcPct val="110000"/>
              </a:lnSpc>
            </a:pPr>
            <a:r>
              <a:rPr lang="en-US" b="1" err="1">
                <a:solidFill>
                  <a:srgbClr val="FFFFFE"/>
                </a:solidFill>
              </a:rPr>
              <a:t>jednego</a:t>
            </a:r>
            <a:r>
              <a:rPr lang="en-US" b="1">
                <a:solidFill>
                  <a:srgbClr val="FFFFFE"/>
                </a:solidFill>
              </a:rPr>
              <a:t> z </a:t>
            </a:r>
            <a:r>
              <a:rPr lang="en-US" b="1" err="1">
                <a:solidFill>
                  <a:srgbClr val="FFFFFE"/>
                </a:solidFill>
              </a:rPr>
              <a:t>największych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rynków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muzycznych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na</a:t>
            </a:r>
            <a:r>
              <a:rPr lang="en-US" b="1">
                <a:solidFill>
                  <a:srgbClr val="FFFFFE"/>
                </a:solidFill>
              </a:rPr>
              <a:t> </a:t>
            </a:r>
            <a:r>
              <a:rPr lang="en-US" b="1" err="1">
                <a:solidFill>
                  <a:srgbClr val="FFFFFE"/>
                </a:solidFill>
              </a:rPr>
              <a:t>świecie</a:t>
            </a:r>
            <a:r>
              <a:rPr lang="en-US" b="1">
                <a:solidFill>
                  <a:srgbClr val="FFFFFE"/>
                </a:solidFill>
              </a:rPr>
              <a:t>!</a:t>
            </a:r>
            <a:endParaRPr lang="en-US">
              <a:solidFill>
                <a:srgbClr val="FFFFFE"/>
              </a:solidFill>
            </a:endParaRPr>
          </a:p>
          <a:p>
            <a:pPr indent="-228600" defTabSz="914400">
              <a:lnSpc>
                <a:spcPct val="110000"/>
              </a:lnSpc>
            </a:pPr>
            <a:r>
              <a:rPr lang="en-US" b="1">
                <a:solidFill>
                  <a:srgbClr val="FFFFFE"/>
                </a:solidFill>
              </a:rPr>
              <a:t> </a:t>
            </a:r>
            <a:r>
              <a:rPr lang="en-US">
                <a:solidFill>
                  <a:srgbClr val="FFFFFE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3127460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280721" y="1506553"/>
            <a:ext cx="3561394" cy="3587833"/>
          </a:xfr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>
            <a:noAutofit/>
          </a:bodyPr>
          <a:lstStyle/>
          <a:p>
            <a:r>
              <a:rPr lang="pl-PL" sz="2800" b="1" dirty="0"/>
              <a:t>Współpraca z Centrum Języków Obcych UJK:</a:t>
            </a:r>
            <a:r>
              <a:rPr lang="pl-PL" sz="2400" b="1" dirty="0"/>
              <a:t> rokrocznie uczestniczymy </a:t>
            </a:r>
            <a:br>
              <a:rPr lang="pl-PL" sz="2400" b="1" dirty="0"/>
            </a:br>
            <a:r>
              <a:rPr lang="pl-PL" sz="2400" b="1"/>
              <a:t>w </a:t>
            </a:r>
            <a:r>
              <a:rPr lang="pl-PL" sz="2400" b="1" dirty="0"/>
              <a:t>konferencjach, warsztatach oraz wspólnie realizowanych projektach.</a:t>
            </a:r>
          </a:p>
        </p:txBody>
      </p:sp>
      <p:pic>
        <p:nvPicPr>
          <p:cNvPr id="1026" name="Picture 2" descr="C:\Users\magda\Desktop\MAMA\Liceum\ZDJĘCIE 1 Z WARSZTATÓW NA UJK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89070" y="114481"/>
            <a:ext cx="4510070" cy="3149419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137854" y="3584575"/>
            <a:ext cx="4509503" cy="311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zielonamapa.pl/wp-content/uploads/2020/11/Lauterbrunnen-4-500x333.jpg?x10616"/>
          <p:cNvPicPr>
            <a:picLocks noChangeAspect="1" noChangeArrowheads="1"/>
          </p:cNvPicPr>
          <p:nvPr/>
        </p:nvPicPr>
        <p:blipFill>
          <a:blip r:embed="rId2">
            <a:lum bright="30000"/>
          </a:blip>
          <a:srcRect/>
          <a:stretch>
            <a:fillRect/>
          </a:stretch>
        </p:blipFill>
        <p:spPr bwMode="auto">
          <a:xfrm>
            <a:off x="357158" y="357166"/>
            <a:ext cx="8429684" cy="585791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01080" cy="1225536"/>
          </a:xfrm>
          <a:solidFill>
            <a:schemeClr val="accent3">
              <a:lumMod val="75000"/>
            </a:schemeClr>
          </a:solidFill>
        </p:spPr>
        <p:txBody>
          <a:bodyPr>
            <a:noAutofit/>
          </a:bodyPr>
          <a:lstStyle/>
          <a:p>
            <a:r>
              <a:rPr lang="pl-PL" sz="2800" b="1"/>
              <a:t>Zrealizowaliśmy do tej pory mnóstwo projektów językowych do krajów niemieckiego obszaru językowego.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1"/>
          </p:nvPr>
        </p:nvSpPr>
        <p:spPr>
          <a:xfrm>
            <a:off x="928662" y="1785926"/>
            <a:ext cx="7929618" cy="4340237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buNone/>
            </a:pPr>
            <a:r>
              <a:rPr lang="pl-PL" sz="3200" b="1"/>
              <a:t>Zwiedziliśmy różne rejony Niemiec, Austrii, Szwajcarii, Danii i Belgii.</a:t>
            </a:r>
          </a:p>
          <a:p>
            <a:pPr>
              <a:buNone/>
            </a:pPr>
            <a:r>
              <a:rPr lang="pl-PL" sz="3200" b="1"/>
              <a:t>	Mieliśmy  okazję m.in. poznać różne odmiany języka niemieckiego Trasa naszych projektów wiodła przez przepiękne miasta i miasteczka m.in. Berlin, Monachium, Hamburg, Lubekę, Stuttgart, Bonn, Bern, Zurych, Lucernę, Engelberg, </a:t>
            </a:r>
            <a:r>
              <a:rPr lang="pl-PL" sz="3200" b="1" err="1"/>
              <a:t>Montreux,Lozannę</a:t>
            </a:r>
            <a:r>
              <a:rPr lang="pl-PL" sz="3200" b="1"/>
              <a:t>, </a:t>
            </a:r>
            <a:r>
              <a:rPr lang="pl-PL" sz="3200" b="1" err="1"/>
              <a:t>Maastricht</a:t>
            </a:r>
            <a:r>
              <a:rPr lang="pl-PL" sz="3200" b="1"/>
              <a:t> i Kopenhagę.</a:t>
            </a:r>
            <a:endParaRPr lang="pl-PL" sz="3200"/>
          </a:p>
          <a:p>
            <a:pPr>
              <a:buNone/>
            </a:pPr>
            <a:r>
              <a:rPr lang="pl-PL" sz="3200" b="1"/>
              <a:t>Jeszcze wiele wypraw językowych przed nami…</a:t>
            </a:r>
            <a:r>
              <a:rPr lang="pl-PL" sz="3200" b="1">
                <a:sym typeface="Wingdings" pitchFamily="2" charset="2"/>
              </a:rPr>
              <a:t></a:t>
            </a:r>
            <a:endParaRPr lang="pl-PL" sz="3200" b="1">
              <a:cs typeface="Calibri"/>
            </a:endParaRPr>
          </a:p>
          <a:p>
            <a:pPr>
              <a:buNone/>
            </a:pPr>
            <a:endParaRPr lang="pl-PL" sz="2600"/>
          </a:p>
          <a:p>
            <a:pPr>
              <a:buNone/>
            </a:pPr>
            <a:endParaRPr lang="pl-PL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72452" cy="796908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l"/>
            <a:r>
              <a:rPr lang="pl-PL" sz="3200" b="1"/>
              <a:t>W bajkowej dolinie </a:t>
            </a:r>
            <a:r>
              <a:rPr lang="pl-PL" sz="3200" b="1" err="1"/>
              <a:t>Lauterbrunnen</a:t>
            </a:r>
            <a:r>
              <a:rPr lang="pl-PL" sz="3200" b="1"/>
              <a:t> oraz na szczycie </a:t>
            </a:r>
            <a:r>
              <a:rPr lang="pl-PL" sz="3200" b="1" err="1"/>
              <a:t>Harder</a:t>
            </a:r>
            <a:r>
              <a:rPr lang="pl-PL" sz="3200" b="1"/>
              <a:t> Kulm… (Szwajcaria)</a:t>
            </a:r>
          </a:p>
        </p:txBody>
      </p:sp>
      <p:pic>
        <p:nvPicPr>
          <p:cNvPr id="5" name="Symbol zastępczy zawartości 4" descr="C:\Users\magda\Desktop\Szwajcaria\DSC_0064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626206"/>
            <a:ext cx="4429156" cy="378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428736"/>
            <a:ext cx="3829050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4286256"/>
            <a:ext cx="4143404" cy="2238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9" name="Picture 5" descr="Szwajcarzy wyrzucają Muzeum Polskie. Placówka ma 150 la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642918"/>
            <a:ext cx="1357322" cy="793193"/>
          </a:xfrm>
          <a:prstGeom prst="rect">
            <a:avLst/>
          </a:prstGeom>
          <a:noFill/>
        </p:spPr>
      </p:pic>
      <p:sp>
        <p:nvSpPr>
          <p:cNvPr id="10" name="pole tekstowe 9"/>
          <p:cNvSpPr txBox="1"/>
          <p:nvPr/>
        </p:nvSpPr>
        <p:spPr>
          <a:xfrm>
            <a:off x="134422" y="5337240"/>
            <a:ext cx="4624125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b="1">
                <a:solidFill>
                  <a:schemeClr val="bg2">
                    <a:lumMod val="10000"/>
                  </a:schemeClr>
                </a:solidFill>
              </a:rPr>
              <a:t>Szwajcarska odmiana języka niemieckiego ,,</a:t>
            </a:r>
            <a:r>
              <a:rPr lang="pl-PL" b="1" err="1">
                <a:solidFill>
                  <a:schemeClr val="bg2">
                    <a:lumMod val="10000"/>
                  </a:schemeClr>
                </a:solidFill>
              </a:rPr>
              <a:t>schwytzerdutsch</a:t>
            </a:r>
            <a:r>
              <a:rPr lang="pl-PL" b="1">
                <a:solidFill>
                  <a:schemeClr val="bg2">
                    <a:lumMod val="10000"/>
                  </a:schemeClr>
                </a:solidFill>
              </a:rPr>
              <a:t>” brzmiała dla nas dosyć….. Osobliwie</a:t>
            </a:r>
            <a:r>
              <a:rPr lang="pl-PL" b="1">
                <a:solidFill>
                  <a:schemeClr val="bg2">
                    <a:lumMod val="10000"/>
                  </a:schemeClr>
                </a:solidFill>
                <a:sym typeface="Wingdings" pitchFamily="2" charset="2"/>
              </a:rPr>
              <a:t></a:t>
            </a:r>
            <a:endParaRPr lang="pl-PL" b="1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pl-PL"/>
              <a:t>Poznajemy tradycję  jarmarków </a:t>
            </a:r>
            <a:r>
              <a:rPr lang="pl-PL">
                <a:ea typeface="+mj-lt"/>
                <a:cs typeface="+mj-lt"/>
              </a:rPr>
              <a:t>bożonarodzeniowych</a:t>
            </a:r>
            <a:endParaRPr lang="pl-PL"/>
          </a:p>
        </p:txBody>
      </p:sp>
      <p:pic>
        <p:nvPicPr>
          <p:cNvPr id="8" name="Symbol zastępczy zawartości 7" descr="IMG_20181211_171617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6983" y="1357298"/>
            <a:ext cx="3938775" cy="3179018"/>
          </a:xfrm>
          <a:prstGeom prst="rect">
            <a:avLst/>
          </a:prstGeom>
        </p:spPr>
      </p:pic>
      <p:pic>
        <p:nvPicPr>
          <p:cNvPr id="9" name="Symbol zastępczy zawartości 8" descr="IMG_20181212_150850.jpg"/>
          <p:cNvPicPr>
            <a:picLocks noGrp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573560" y="1889493"/>
            <a:ext cx="4308128" cy="2538720"/>
          </a:xfrm>
          <a:prstGeom prst="rect">
            <a:avLst/>
          </a:prstGeom>
        </p:spPr>
      </p:pic>
      <p:pic>
        <p:nvPicPr>
          <p:cNvPr id="10" name="Obraz 9" descr="IMG-20181212-WA0021-1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623472" y="4436615"/>
            <a:ext cx="4470615" cy="2406746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4714876" y="1428736"/>
            <a:ext cx="4071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/>
              <a:t>Świąteczny Wiedeń……….</a:t>
            </a: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991" y="4615059"/>
            <a:ext cx="4021203" cy="2247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0407" y="3223548"/>
            <a:ext cx="3681183" cy="2459808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pl-PL" sz="2400" b="1"/>
              <a:t>Możemy posługiwać się językiem niemieckim </a:t>
            </a:r>
            <a:br>
              <a:rPr lang="pl-PL" sz="2400" b="1"/>
            </a:br>
            <a:r>
              <a:rPr lang="pl-PL" sz="2400" b="1"/>
              <a:t>w miejscach, które do tej pory znaliśmy wyłącznie z podręcznika.</a:t>
            </a: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596" y="-3128"/>
            <a:ext cx="4918082" cy="396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280595" y="3993860"/>
            <a:ext cx="4872888" cy="267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315" y="-53981"/>
            <a:ext cx="4143404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pole tekstowe 12"/>
          <p:cNvSpPr txBox="1"/>
          <p:nvPr/>
        </p:nvSpPr>
        <p:spPr>
          <a:xfrm>
            <a:off x="140663" y="2806326"/>
            <a:ext cx="470616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l-PL" sz="2400" b="1"/>
              <a:t>Berlin nocą nas zachwycił……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285720" y="5643578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/>
              <a:t>Następnego dnia po zajęciach językowych, odpoczynek na plaży Morza Północnego ;)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59532" y="2095522"/>
            <a:ext cx="2882583" cy="2020577"/>
          </a:xfrm>
          <a:solidFill>
            <a:srgbClr val="92D050"/>
          </a:solidFill>
        </p:spPr>
        <p:txBody>
          <a:bodyPr>
            <a:normAutofit fontScale="90000"/>
          </a:bodyPr>
          <a:lstStyle/>
          <a:p>
            <a:r>
              <a:rPr lang="pl-PL" sz="2800" b="1"/>
              <a:t>Eksplorując niemieckie miasta podczas gier terenowych poznajemy nazwy ich symboli…</a:t>
            </a:r>
            <a:endParaRPr lang="pl-PL" sz="2800" b="1">
              <a:cs typeface="Calibri Light"/>
            </a:endParaRPr>
          </a:p>
        </p:txBody>
      </p:sp>
      <p:pic>
        <p:nvPicPr>
          <p:cNvPr id="17412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90" y="-328"/>
            <a:ext cx="3188824" cy="242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3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2262" y="272322"/>
            <a:ext cx="4301266" cy="3261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86839" y="3862309"/>
            <a:ext cx="4300003" cy="2809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6" name="Picture 8" descr="Hamburg Opera house - Picture of Hamburg, Germany - Tripadvis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1559" y="3792431"/>
            <a:ext cx="3900548" cy="292895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17B942C-8AD1-4B4B-86AD-631F0D80E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77" y="104935"/>
            <a:ext cx="8938358" cy="1312703"/>
          </a:xfrm>
          <a:solidFill>
            <a:srgbClr val="92D050"/>
          </a:solidFill>
        </p:spPr>
        <p:txBody>
          <a:bodyPr vert="horz" lIns="91440" tIns="91440" rIns="91440" bIns="91440" rtlCol="0" anchor="ctr">
            <a:noAutofit/>
          </a:bodyPr>
          <a:lstStyle/>
          <a:p>
            <a:r>
              <a:rPr lang="pl-PL" sz="2400" b="1" dirty="0">
                <a:solidFill>
                  <a:schemeClr val="tx1"/>
                </a:solidFill>
                <a:cs typeface="Calibri"/>
              </a:rPr>
              <a:t>Mamy możliwość uczestniczyć w warsztatach prowadzonych przez zagranicznych organizatorów, informujących nas na temat programu Erasmus oraz możliwości praktyki w niemieckich firmach </a:t>
            </a:r>
            <a:br>
              <a:rPr lang="pl-PL" sz="2400" b="1" dirty="0">
                <a:cs typeface="Calibri"/>
              </a:rPr>
            </a:br>
            <a:r>
              <a:rPr lang="pl-PL" sz="2400" b="1" dirty="0">
                <a:solidFill>
                  <a:schemeClr val="tx1"/>
                </a:solidFill>
                <a:cs typeface="Calibri"/>
              </a:rPr>
              <a:t>z branży IT.</a:t>
            </a:r>
          </a:p>
        </p:txBody>
      </p:sp>
      <p:pic>
        <p:nvPicPr>
          <p:cNvPr id="5" name="Obraz 5" descr="Obraz zawierający tekst, osoba, mężczyzna, wewnątrz&#10;&#10;Opis wygenerowany automatycznie">
            <a:extLst>
              <a:ext uri="{FF2B5EF4-FFF2-40B4-BE49-F238E27FC236}">
                <a16:creationId xmlns:a16="http://schemas.microsoft.com/office/drawing/2014/main" id="{F39D8C48-DD1D-47FE-9792-3015B073CA6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17269" y="1594534"/>
            <a:ext cx="4328093" cy="3549026"/>
          </a:xfrm>
        </p:spPr>
      </p:pic>
      <p:pic>
        <p:nvPicPr>
          <p:cNvPr id="11" name="Obraz 11" descr="Obraz zawierający tekst, wewnątrz, osoba, ściana&#10;&#10;Opis wygenerowany automatycznie">
            <a:extLst>
              <a:ext uri="{FF2B5EF4-FFF2-40B4-BE49-F238E27FC236}">
                <a16:creationId xmlns:a16="http://schemas.microsoft.com/office/drawing/2014/main" id="{138FEF6D-808D-4564-964B-538B4B163A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777972" y="1714857"/>
            <a:ext cx="4198320" cy="3278430"/>
          </a:xfrm>
        </p:spPr>
      </p:pic>
      <p:pic>
        <p:nvPicPr>
          <p:cNvPr id="8" name="Obraz 8" descr="Obraz zawierający tekst, ściana, osoba, wewnątrz&#10;&#10;Opis wygenerowany automatycznie">
            <a:extLst>
              <a:ext uri="{FF2B5EF4-FFF2-40B4-BE49-F238E27FC236}">
                <a16:creationId xmlns:a16="http://schemas.microsoft.com/office/drawing/2014/main" id="{4E145890-2448-4AFF-8EA2-BE1E2E537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470" y="4700655"/>
            <a:ext cx="3911155" cy="2228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26410"/>
      </p:ext>
    </p:extLst>
  </p:cSld>
  <p:clrMapOvr>
    <a:masterClrMapping/>
  </p:clrMapOvr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3960F"/>
      </a:accent1>
      <a:accent2>
        <a:srgbClr val="E04116"/>
      </a:accent2>
      <a:accent3>
        <a:srgbClr val="9D4DE7"/>
      </a:accent3>
      <a:accent4>
        <a:srgbClr val="449EF3"/>
      </a:accent4>
      <a:accent5>
        <a:srgbClr val="39C6BE"/>
      </a:accent5>
      <a:accent6>
        <a:srgbClr val="88C933"/>
      </a:accent6>
      <a:hlink>
        <a:srgbClr val="EBB41F"/>
      </a:hlink>
      <a:folHlink>
        <a:srgbClr val="E1D676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29B3952A-A5A2-4E72-A5C9-A88B41734E0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Pokaz na ekranie (4:3)</PresentationFormat>
  <Slides>14</Slides>
  <Notes>0</Notes>
  <HiddenSlides>0</HiddenSlide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5" baseType="lpstr">
      <vt:lpstr>Atlas</vt:lpstr>
      <vt:lpstr>Prezentacja programu PowerPoint</vt:lpstr>
      <vt:lpstr>Ucz się języka niemieckiego i spełniaj marzenia!  Język niemiecki otworzy przed Tobą wiele nowych dróg rozwoju swoich pasji ponieważ… </vt:lpstr>
      <vt:lpstr>Współpraca z Centrum Języków Obcych UJK: rokrocznie uczestniczymy  w konferencjach, warsztatach oraz wspólnie realizowanych projektach.</vt:lpstr>
      <vt:lpstr>Zrealizowaliśmy do tej pory mnóstwo projektów językowych do krajów niemieckiego obszaru językowego.</vt:lpstr>
      <vt:lpstr>W bajkowej dolinie Lauterbrunnen oraz na szczycie Harder Kulm… (Szwajcaria)</vt:lpstr>
      <vt:lpstr>Poznajemy tradycję  jarmarków bożonarodzeniowych</vt:lpstr>
      <vt:lpstr>Możemy posługiwać się językiem niemieckim  w miejscach, które do tej pory znaliśmy wyłącznie z podręcznika.</vt:lpstr>
      <vt:lpstr>Eksplorując niemieckie miasta podczas gier terenowych poznajemy nazwy ich symboli…</vt:lpstr>
      <vt:lpstr>Mamy możliwość uczestniczyć w warsztatach prowadzonych przez zagranicznych organizatorów, informujących nas na temat programu Erasmus oraz możliwości praktyki w niemieckich firmach  z branży IT.</vt:lpstr>
      <vt:lpstr>Nasi Uczniowie odnoszą liczne sukcesy  w konkursach szkolnych, ogólnopolskich  i międzynarodowych m.in.: </vt:lpstr>
      <vt:lpstr>Rokrocznie uczestniczymy   w seansach filmowych  w ramach Tygodnia Filmu Niemieckiego.  W tym roku seanse odbywały się zdalnie, wielkim przebojem okazała się ekranizacja powieści  Alfreda Doblina  Berlin Alexanderplatz  </vt:lpstr>
      <vt:lpstr>Znasz angielski?-Niemiecki może być na prawdę easy!</vt:lpstr>
      <vt:lpstr>Uczniowie naszej szkoły systematycznie uczestniczą  w  tzw. lekcjach  z Niemcem, prowadzonych przez pana Ralpha Arzta, wykładowcę Uniwersytetu Jana Kochanowskiego w Kielcach. Podczas tych lekcji uczniowie mają możliwość poznać m. in. najbardziej znane tradycje  w Niemczech oraz rozwijać swoje kompetencje językowe. </vt:lpstr>
      <vt:lpstr>Englisch ist ein Muss  Deutsch ist ein Plus!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Niemiecki w VI LO</dc:title>
  <dc:creator>magda</dc:creator>
  <cp:revision>96</cp:revision>
  <dcterms:created xsi:type="dcterms:W3CDTF">2021-03-15T17:54:52Z</dcterms:created>
  <dcterms:modified xsi:type="dcterms:W3CDTF">2021-03-29T08:37:47Z</dcterms:modified>
</cp:coreProperties>
</file>